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6"/>
  </p:notesMasterIdLst>
  <p:sldIdLst>
    <p:sldId id="260" r:id="rId3"/>
    <p:sldId id="261" r:id="rId4"/>
    <p:sldId id="265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sindelingen" id="{C4E76523-1536-4168-A941-470F9278A7ED}">
          <p14:sldIdLst>
            <p14:sldId id="260"/>
            <p14:sldId id="261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ke Pelser" initials="JP" lastIdx="26" clrIdx="0">
    <p:extLst>
      <p:ext uri="{19B8F6BF-5375-455C-9EA6-DF929625EA0E}">
        <p15:presenceInfo xmlns:p15="http://schemas.microsoft.com/office/powerpoint/2012/main" userId="71b59d2ba65ba58e" providerId="Windows Live"/>
      </p:ext>
    </p:extLst>
  </p:cmAuthor>
  <p:cmAuthor id="2" name="Eline Schoe" initials="ES" lastIdx="19" clrIdx="1">
    <p:extLst>
      <p:ext uri="{19B8F6BF-5375-455C-9EA6-DF929625EA0E}">
        <p15:presenceInfo xmlns:p15="http://schemas.microsoft.com/office/powerpoint/2012/main" userId="S::eline@pptstudios.nl::7e4c73be-f3d4-44a9-856c-7951ddeb28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D"/>
    <a:srgbClr val="65B32F"/>
    <a:srgbClr val="3EA434"/>
    <a:srgbClr val="06A239"/>
    <a:srgbClr val="58AE31"/>
    <a:srgbClr val="21A337"/>
    <a:srgbClr val="1FA337"/>
    <a:srgbClr val="40A534"/>
    <a:srgbClr val="008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8" autoAdjust="0"/>
    <p:restoredTop sz="94660"/>
  </p:normalViewPr>
  <p:slideViewPr>
    <p:cSldViewPr snapToGrid="0">
      <p:cViewPr>
        <p:scale>
          <a:sx n="80" d="100"/>
          <a:sy n="80" d="100"/>
        </p:scale>
        <p:origin x="199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0A07-196B-4F4B-8E8C-301FB387CBE5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76B4-2F3E-4542-A88B-B482618D0C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fbeelding 41">
            <a:extLst>
              <a:ext uri="{FF2B5EF4-FFF2-40B4-BE49-F238E27FC236}">
                <a16:creationId xmlns:a16="http://schemas.microsoft.com/office/drawing/2014/main" id="{D7579F6F-4FD1-42F0-B6E8-19854F758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 b="61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304055F-6FE4-4A12-BAA5-1C92CA5636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nl-NL" sz="1600" dirty="0" err="1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A48497F-1BCC-470D-BF9C-9D021B6C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883-E968-402C-A4DB-D461FD53CF15}" type="datetime4">
              <a:rPr lang="nl-NL" smtClean="0"/>
              <a:pPr/>
              <a:t>14 november 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65C443-C69A-4919-BC17-A4A10761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91CFFD-518F-49E8-A32C-912B6116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0" name="Graphic 6">
            <a:extLst>
              <a:ext uri="{FF2B5EF4-FFF2-40B4-BE49-F238E27FC236}">
                <a16:creationId xmlns:a16="http://schemas.microsoft.com/office/drawing/2014/main" id="{1EFE8CC7-F558-41C4-825A-6729B3B33975}"/>
              </a:ext>
            </a:extLst>
          </p:cNvPr>
          <p:cNvGrpSpPr/>
          <p:nvPr/>
        </p:nvGrpSpPr>
        <p:grpSpPr>
          <a:xfrm>
            <a:off x="1612594" y="2859002"/>
            <a:ext cx="811593" cy="273154"/>
            <a:chOff x="1612594" y="2859002"/>
            <a:chExt cx="811593" cy="273154"/>
          </a:xfrm>
          <a:solidFill>
            <a:srgbClr val="55A41B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BC79166-5E3A-4224-8B29-73300B0A8F6F}"/>
                </a:ext>
              </a:extLst>
            </p:cNvPr>
            <p:cNvSpPr/>
            <p:nvPr/>
          </p:nvSpPr>
          <p:spPr>
            <a:xfrm>
              <a:off x="1612594" y="2859002"/>
              <a:ext cx="293979" cy="265712"/>
            </a:xfrm>
            <a:custGeom>
              <a:avLst/>
              <a:gdLst>
                <a:gd name="connsiteX0" fmla="*/ 0 w 293979"/>
                <a:gd name="connsiteY0" fmla="*/ 0 h 265712"/>
                <a:gd name="connsiteX1" fmla="*/ 72207 w 293979"/>
                <a:gd name="connsiteY1" fmla="*/ 0 h 265712"/>
                <a:gd name="connsiteX2" fmla="*/ 72207 w 293979"/>
                <a:gd name="connsiteY2" fmla="*/ 99758 h 265712"/>
                <a:gd name="connsiteX3" fmla="*/ 221773 w 293979"/>
                <a:gd name="connsiteY3" fmla="*/ 99758 h 265712"/>
                <a:gd name="connsiteX4" fmla="*/ 221773 w 293979"/>
                <a:gd name="connsiteY4" fmla="*/ 0 h 265712"/>
                <a:gd name="connsiteX5" fmla="*/ 293980 w 293979"/>
                <a:gd name="connsiteY5" fmla="*/ 0 h 265712"/>
                <a:gd name="connsiteX6" fmla="*/ 293980 w 293979"/>
                <a:gd name="connsiteY6" fmla="*/ 265712 h 265712"/>
                <a:gd name="connsiteX7" fmla="*/ 221773 w 293979"/>
                <a:gd name="connsiteY7" fmla="*/ 265712 h 265712"/>
                <a:gd name="connsiteX8" fmla="*/ 221773 w 293979"/>
                <a:gd name="connsiteY8" fmla="*/ 150353 h 265712"/>
                <a:gd name="connsiteX9" fmla="*/ 72207 w 293979"/>
                <a:gd name="connsiteY9" fmla="*/ 150353 h 265712"/>
                <a:gd name="connsiteX10" fmla="*/ 72207 w 293979"/>
                <a:gd name="connsiteY10" fmla="*/ 265712 h 265712"/>
                <a:gd name="connsiteX11" fmla="*/ 0 w 293979"/>
                <a:gd name="connsiteY11" fmla="*/ 265712 h 265712"/>
                <a:gd name="connsiteX12" fmla="*/ 0 w 293979"/>
                <a:gd name="connsiteY12" fmla="*/ 0 h 26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979" h="265712">
                  <a:moveTo>
                    <a:pt x="0" y="0"/>
                  </a:moveTo>
                  <a:lnTo>
                    <a:pt x="72207" y="0"/>
                  </a:lnTo>
                  <a:lnTo>
                    <a:pt x="72207" y="99758"/>
                  </a:lnTo>
                  <a:lnTo>
                    <a:pt x="221773" y="99758"/>
                  </a:lnTo>
                  <a:lnTo>
                    <a:pt x="221773" y="0"/>
                  </a:lnTo>
                  <a:lnTo>
                    <a:pt x="293980" y="0"/>
                  </a:lnTo>
                  <a:lnTo>
                    <a:pt x="293980" y="265712"/>
                  </a:lnTo>
                  <a:lnTo>
                    <a:pt x="221773" y="265712"/>
                  </a:lnTo>
                  <a:lnTo>
                    <a:pt x="221773" y="150353"/>
                  </a:lnTo>
                  <a:lnTo>
                    <a:pt x="72207" y="150353"/>
                  </a:lnTo>
                  <a:lnTo>
                    <a:pt x="72207" y="265712"/>
                  </a:lnTo>
                  <a:lnTo>
                    <a:pt x="0" y="265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A1809031-3997-4ABA-8C69-F10C490DB436}"/>
                </a:ext>
              </a:extLst>
            </p:cNvPr>
            <p:cNvSpPr/>
            <p:nvPr/>
          </p:nvSpPr>
          <p:spPr>
            <a:xfrm>
              <a:off x="1966471" y="2917755"/>
              <a:ext cx="259772" cy="214401"/>
            </a:xfrm>
            <a:custGeom>
              <a:avLst/>
              <a:gdLst>
                <a:gd name="connsiteX0" fmla="*/ 256052 w 259772"/>
                <a:gd name="connsiteY0" fmla="*/ 147419 h 214401"/>
                <a:gd name="connsiteX1" fmla="*/ 131747 w 259772"/>
                <a:gd name="connsiteY1" fmla="*/ 214402 h 214401"/>
                <a:gd name="connsiteX2" fmla="*/ 0 w 259772"/>
                <a:gd name="connsiteY2" fmla="*/ 107201 h 214401"/>
                <a:gd name="connsiteX3" fmla="*/ 131747 w 259772"/>
                <a:gd name="connsiteY3" fmla="*/ 0 h 214401"/>
                <a:gd name="connsiteX4" fmla="*/ 259773 w 259772"/>
                <a:gd name="connsiteY4" fmla="*/ 118723 h 214401"/>
                <a:gd name="connsiteX5" fmla="*/ 259773 w 259772"/>
                <a:gd name="connsiteY5" fmla="*/ 124662 h 214401"/>
                <a:gd name="connsiteX6" fmla="*/ 67770 w 259772"/>
                <a:gd name="connsiteY6" fmla="*/ 124662 h 214401"/>
                <a:gd name="connsiteX7" fmla="*/ 67770 w 259772"/>
                <a:gd name="connsiteY7" fmla="*/ 125378 h 214401"/>
                <a:gd name="connsiteX8" fmla="*/ 131747 w 259772"/>
                <a:gd name="connsiteY8" fmla="*/ 173396 h 214401"/>
                <a:gd name="connsiteX9" fmla="*/ 186063 w 259772"/>
                <a:gd name="connsiteY9" fmla="*/ 147348 h 214401"/>
                <a:gd name="connsiteX10" fmla="*/ 256052 w 259772"/>
                <a:gd name="connsiteY10" fmla="*/ 147348 h 214401"/>
                <a:gd name="connsiteX11" fmla="*/ 192003 w 259772"/>
                <a:gd name="connsiteY11" fmla="*/ 86018 h 214401"/>
                <a:gd name="connsiteX12" fmla="*/ 192003 w 259772"/>
                <a:gd name="connsiteY12" fmla="*/ 85303 h 214401"/>
                <a:gd name="connsiteX13" fmla="*/ 130244 w 259772"/>
                <a:gd name="connsiteY13" fmla="*/ 41005 h 214401"/>
                <a:gd name="connsiteX14" fmla="*/ 67698 w 259772"/>
                <a:gd name="connsiteY14" fmla="*/ 85303 h 214401"/>
                <a:gd name="connsiteX15" fmla="*/ 67698 w 259772"/>
                <a:gd name="connsiteY15" fmla="*/ 86018 h 214401"/>
                <a:gd name="connsiteX16" fmla="*/ 192003 w 259772"/>
                <a:gd name="connsiteY16" fmla="*/ 86018 h 2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9772" h="214401">
                  <a:moveTo>
                    <a:pt x="256052" y="147419"/>
                  </a:moveTo>
                  <a:cubicBezTo>
                    <a:pt x="237087" y="194651"/>
                    <a:pt x="191645" y="214402"/>
                    <a:pt x="131747" y="214402"/>
                  </a:cubicBezTo>
                  <a:cubicBezTo>
                    <a:pt x="52885" y="214402"/>
                    <a:pt x="0" y="182413"/>
                    <a:pt x="0" y="107201"/>
                  </a:cubicBezTo>
                  <a:cubicBezTo>
                    <a:pt x="0" y="31989"/>
                    <a:pt x="52813" y="0"/>
                    <a:pt x="131747" y="0"/>
                  </a:cubicBezTo>
                  <a:cubicBezTo>
                    <a:pt x="218052" y="0"/>
                    <a:pt x="259773" y="43510"/>
                    <a:pt x="259773" y="118723"/>
                  </a:cubicBezTo>
                  <a:lnTo>
                    <a:pt x="259773" y="124662"/>
                  </a:lnTo>
                  <a:lnTo>
                    <a:pt x="67770" y="124662"/>
                  </a:lnTo>
                  <a:lnTo>
                    <a:pt x="67770" y="125378"/>
                  </a:lnTo>
                  <a:cubicBezTo>
                    <a:pt x="67770" y="144342"/>
                    <a:pt x="87092" y="173396"/>
                    <a:pt x="131747" y="173396"/>
                  </a:cubicBezTo>
                  <a:cubicBezTo>
                    <a:pt x="158154" y="173396"/>
                    <a:pt x="176760" y="164451"/>
                    <a:pt x="186063" y="147348"/>
                  </a:cubicBezTo>
                  <a:lnTo>
                    <a:pt x="256052" y="147348"/>
                  </a:lnTo>
                  <a:close/>
                  <a:moveTo>
                    <a:pt x="192003" y="86018"/>
                  </a:moveTo>
                  <a:lnTo>
                    <a:pt x="192003" y="85303"/>
                  </a:lnTo>
                  <a:cubicBezTo>
                    <a:pt x="192003" y="74497"/>
                    <a:pt x="178263" y="41005"/>
                    <a:pt x="130244" y="41005"/>
                  </a:cubicBezTo>
                  <a:cubicBezTo>
                    <a:pt x="78504" y="41005"/>
                    <a:pt x="67698" y="80437"/>
                    <a:pt x="67698" y="85303"/>
                  </a:cubicBezTo>
                  <a:lnTo>
                    <a:pt x="67698" y="86018"/>
                  </a:lnTo>
                  <a:lnTo>
                    <a:pt x="192003" y="86018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874F9D7-FFAB-4141-BDEC-DD6B6A8826E0}"/>
                </a:ext>
              </a:extLst>
            </p:cNvPr>
            <p:cNvSpPr/>
            <p:nvPr/>
          </p:nvSpPr>
          <p:spPr>
            <a:xfrm>
              <a:off x="2263385" y="2863439"/>
              <a:ext cx="160801" cy="265712"/>
            </a:xfrm>
            <a:custGeom>
              <a:avLst/>
              <a:gdLst>
                <a:gd name="connsiteX0" fmla="*/ 41363 w 160801"/>
                <a:gd name="connsiteY0" fmla="*/ 0 h 265712"/>
                <a:gd name="connsiteX1" fmla="*/ 106843 w 160801"/>
                <a:gd name="connsiteY1" fmla="*/ 0 h 265712"/>
                <a:gd name="connsiteX2" fmla="*/ 106843 w 160801"/>
                <a:gd name="connsiteY2" fmla="*/ 61759 h 265712"/>
                <a:gd name="connsiteX3" fmla="*/ 159656 w 160801"/>
                <a:gd name="connsiteY3" fmla="*/ 61759 h 265712"/>
                <a:gd name="connsiteX4" fmla="*/ 159656 w 160801"/>
                <a:gd name="connsiteY4" fmla="*/ 105698 h 265712"/>
                <a:gd name="connsiteX5" fmla="*/ 106843 w 160801"/>
                <a:gd name="connsiteY5" fmla="*/ 105698 h 265712"/>
                <a:gd name="connsiteX6" fmla="*/ 106843 w 160801"/>
                <a:gd name="connsiteY6" fmla="*/ 198730 h 265712"/>
                <a:gd name="connsiteX7" fmla="*/ 128813 w 160801"/>
                <a:gd name="connsiteY7" fmla="*/ 219554 h 265712"/>
                <a:gd name="connsiteX8" fmla="*/ 160801 w 160801"/>
                <a:gd name="connsiteY8" fmla="*/ 218052 h 265712"/>
                <a:gd name="connsiteX9" fmla="*/ 160801 w 160801"/>
                <a:gd name="connsiteY9" fmla="*/ 261991 h 265712"/>
                <a:gd name="connsiteX10" fmla="*/ 109419 w 160801"/>
                <a:gd name="connsiteY10" fmla="*/ 265712 h 265712"/>
                <a:gd name="connsiteX11" fmla="*/ 41292 w 160801"/>
                <a:gd name="connsiteY11" fmla="*/ 206530 h 265712"/>
                <a:gd name="connsiteX12" fmla="*/ 41292 w 160801"/>
                <a:gd name="connsiteY12" fmla="*/ 105698 h 265712"/>
                <a:gd name="connsiteX13" fmla="*/ 0 w 160801"/>
                <a:gd name="connsiteY13" fmla="*/ 105698 h 265712"/>
                <a:gd name="connsiteX14" fmla="*/ 0 w 160801"/>
                <a:gd name="connsiteY14" fmla="*/ 61759 h 265712"/>
                <a:gd name="connsiteX15" fmla="*/ 41292 w 160801"/>
                <a:gd name="connsiteY15" fmla="*/ 61759 h 265712"/>
                <a:gd name="connsiteX16" fmla="*/ 41292 w 160801"/>
                <a:gd name="connsiteY16" fmla="*/ 0 h 26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801" h="265712">
                  <a:moveTo>
                    <a:pt x="41363" y="0"/>
                  </a:moveTo>
                  <a:lnTo>
                    <a:pt x="106843" y="0"/>
                  </a:lnTo>
                  <a:lnTo>
                    <a:pt x="106843" y="61759"/>
                  </a:lnTo>
                  <a:lnTo>
                    <a:pt x="159656" y="61759"/>
                  </a:lnTo>
                  <a:lnTo>
                    <a:pt x="159656" y="105698"/>
                  </a:lnTo>
                  <a:lnTo>
                    <a:pt x="106843" y="105698"/>
                  </a:lnTo>
                  <a:lnTo>
                    <a:pt x="106843" y="198730"/>
                  </a:lnTo>
                  <a:cubicBezTo>
                    <a:pt x="106843" y="214330"/>
                    <a:pt x="111709" y="219554"/>
                    <a:pt x="128813" y="219554"/>
                  </a:cubicBezTo>
                  <a:cubicBezTo>
                    <a:pt x="140335" y="219554"/>
                    <a:pt x="150425" y="218839"/>
                    <a:pt x="160801" y="218052"/>
                  </a:cubicBezTo>
                  <a:lnTo>
                    <a:pt x="160801" y="261991"/>
                  </a:lnTo>
                  <a:cubicBezTo>
                    <a:pt x="148493" y="263494"/>
                    <a:pt x="123947" y="265712"/>
                    <a:pt x="109419" y="265712"/>
                  </a:cubicBezTo>
                  <a:cubicBezTo>
                    <a:pt x="47303" y="265712"/>
                    <a:pt x="41292" y="242669"/>
                    <a:pt x="41292" y="206530"/>
                  </a:cubicBezTo>
                  <a:lnTo>
                    <a:pt x="41292" y="105698"/>
                  </a:lnTo>
                  <a:lnTo>
                    <a:pt x="0" y="105698"/>
                  </a:lnTo>
                  <a:lnTo>
                    <a:pt x="0" y="61759"/>
                  </a:lnTo>
                  <a:lnTo>
                    <a:pt x="41292" y="61759"/>
                  </a:lnTo>
                  <a:lnTo>
                    <a:pt x="41292" y="0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B545EA05-2701-4BE9-8163-9FF97E9ECF1B}"/>
              </a:ext>
            </a:extLst>
          </p:cNvPr>
          <p:cNvGrpSpPr/>
          <p:nvPr userDrawn="1"/>
        </p:nvGrpSpPr>
        <p:grpSpPr>
          <a:xfrm>
            <a:off x="7713460" y="2909883"/>
            <a:ext cx="825833" cy="214330"/>
            <a:chOff x="7713460" y="2909883"/>
            <a:chExt cx="825833" cy="214330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70921585-1CB1-4FBF-B59D-3F03885E449D}"/>
                </a:ext>
              </a:extLst>
            </p:cNvPr>
            <p:cNvSpPr/>
            <p:nvPr/>
          </p:nvSpPr>
          <p:spPr>
            <a:xfrm>
              <a:off x="7713460" y="2917326"/>
              <a:ext cx="257482" cy="199445"/>
            </a:xfrm>
            <a:custGeom>
              <a:avLst/>
              <a:gdLst>
                <a:gd name="connsiteX0" fmla="*/ 0 w 257482"/>
                <a:gd name="connsiteY0" fmla="*/ 0 h 199445"/>
                <a:gd name="connsiteX1" fmla="*/ 74425 w 257482"/>
                <a:gd name="connsiteY1" fmla="*/ 0 h 199445"/>
                <a:gd name="connsiteX2" fmla="*/ 128741 w 257482"/>
                <a:gd name="connsiteY2" fmla="*/ 139905 h 199445"/>
                <a:gd name="connsiteX3" fmla="*/ 183057 w 257482"/>
                <a:gd name="connsiteY3" fmla="*/ 0 h 199445"/>
                <a:gd name="connsiteX4" fmla="*/ 257483 w 257482"/>
                <a:gd name="connsiteY4" fmla="*/ 0 h 199445"/>
                <a:gd name="connsiteX5" fmla="*/ 165954 w 257482"/>
                <a:gd name="connsiteY5" fmla="*/ 199445 h 199445"/>
                <a:gd name="connsiteX6" fmla="*/ 91529 w 257482"/>
                <a:gd name="connsiteY6" fmla="*/ 199445 h 199445"/>
                <a:gd name="connsiteX7" fmla="*/ 0 w 257482"/>
                <a:gd name="connsiteY7" fmla="*/ 0 h 19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482" h="199445">
                  <a:moveTo>
                    <a:pt x="0" y="0"/>
                  </a:moveTo>
                  <a:lnTo>
                    <a:pt x="74425" y="0"/>
                  </a:lnTo>
                  <a:lnTo>
                    <a:pt x="128741" y="139905"/>
                  </a:lnTo>
                  <a:lnTo>
                    <a:pt x="183057" y="0"/>
                  </a:lnTo>
                  <a:lnTo>
                    <a:pt x="257483" y="0"/>
                  </a:lnTo>
                  <a:lnTo>
                    <a:pt x="165954" y="199445"/>
                  </a:lnTo>
                  <a:lnTo>
                    <a:pt x="91529" y="199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5D5A894-D5E5-4CBA-A93F-7E617F6B12F0}"/>
                </a:ext>
              </a:extLst>
            </p:cNvPr>
            <p:cNvSpPr/>
            <p:nvPr/>
          </p:nvSpPr>
          <p:spPr>
            <a:xfrm>
              <a:off x="7992841" y="2909883"/>
              <a:ext cx="251972" cy="214330"/>
            </a:xfrm>
            <a:custGeom>
              <a:avLst/>
              <a:gdLst>
                <a:gd name="connsiteX0" fmla="*/ 12738 w 251972"/>
                <a:gd name="connsiteY0" fmla="*/ 68486 h 214330"/>
                <a:gd name="connsiteX1" fmla="*/ 130674 w 251972"/>
                <a:gd name="connsiteY1" fmla="*/ 0 h 214330"/>
                <a:gd name="connsiteX2" fmla="*/ 244530 w 251972"/>
                <a:gd name="connsiteY2" fmla="*/ 67698 h 214330"/>
                <a:gd name="connsiteX3" fmla="*/ 244530 w 251972"/>
                <a:gd name="connsiteY3" fmla="*/ 166670 h 214330"/>
                <a:gd name="connsiteX4" fmla="*/ 251973 w 251972"/>
                <a:gd name="connsiteY4" fmla="*/ 206888 h 214330"/>
                <a:gd name="connsiteX5" fmla="*/ 186492 w 251972"/>
                <a:gd name="connsiteY5" fmla="*/ 206888 h 214330"/>
                <a:gd name="connsiteX6" fmla="*/ 181984 w 251972"/>
                <a:gd name="connsiteY6" fmla="*/ 185705 h 214330"/>
                <a:gd name="connsiteX7" fmla="*/ 88595 w 251972"/>
                <a:gd name="connsiteY7" fmla="*/ 214330 h 214330"/>
                <a:gd name="connsiteX8" fmla="*/ 0 w 251972"/>
                <a:gd name="connsiteY8" fmla="*/ 149566 h 214330"/>
                <a:gd name="connsiteX9" fmla="*/ 82583 w 251972"/>
                <a:gd name="connsiteY9" fmla="*/ 88165 h 214330"/>
                <a:gd name="connsiteX10" fmla="*/ 152142 w 251972"/>
                <a:gd name="connsiteY10" fmla="*/ 83299 h 214330"/>
                <a:gd name="connsiteX11" fmla="*/ 178907 w 251972"/>
                <a:gd name="connsiteY11" fmla="*/ 62474 h 214330"/>
                <a:gd name="connsiteX12" fmla="*/ 127525 w 251972"/>
                <a:gd name="connsiteY12" fmla="*/ 38644 h 214330"/>
                <a:gd name="connsiteX13" fmla="*/ 75785 w 251972"/>
                <a:gd name="connsiteY13" fmla="*/ 68414 h 214330"/>
                <a:gd name="connsiteX14" fmla="*/ 12738 w 251972"/>
                <a:gd name="connsiteY14" fmla="*/ 68414 h 214330"/>
                <a:gd name="connsiteX15" fmla="*/ 181340 w 251972"/>
                <a:gd name="connsiteY15" fmla="*/ 109777 h 214330"/>
                <a:gd name="connsiteX16" fmla="*/ 142624 w 251972"/>
                <a:gd name="connsiteY16" fmla="*/ 118365 h 214330"/>
                <a:gd name="connsiteX17" fmla="*/ 104696 w 251972"/>
                <a:gd name="connsiteY17" fmla="*/ 121728 h 214330"/>
                <a:gd name="connsiteX18" fmla="*/ 70060 w 251972"/>
                <a:gd name="connsiteY18" fmla="*/ 147777 h 214330"/>
                <a:gd name="connsiteX19" fmla="*/ 111352 w 251972"/>
                <a:gd name="connsiteY19" fmla="*/ 175686 h 214330"/>
                <a:gd name="connsiteX20" fmla="*/ 181340 w 251972"/>
                <a:gd name="connsiteY20" fmla="*/ 126165 h 214330"/>
                <a:gd name="connsiteX21" fmla="*/ 181340 w 251972"/>
                <a:gd name="connsiteY21" fmla="*/ 109777 h 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972" h="214330">
                  <a:moveTo>
                    <a:pt x="12738" y="68486"/>
                  </a:moveTo>
                  <a:cubicBezTo>
                    <a:pt x="20538" y="7085"/>
                    <a:pt x="77145" y="0"/>
                    <a:pt x="130674" y="0"/>
                  </a:cubicBezTo>
                  <a:cubicBezTo>
                    <a:pt x="224492" y="0"/>
                    <a:pt x="244530" y="30486"/>
                    <a:pt x="244530" y="67698"/>
                  </a:cubicBezTo>
                  <a:lnTo>
                    <a:pt x="244530" y="166670"/>
                  </a:lnTo>
                  <a:cubicBezTo>
                    <a:pt x="244530" y="184131"/>
                    <a:pt x="247536" y="196797"/>
                    <a:pt x="251973" y="206888"/>
                  </a:cubicBezTo>
                  <a:lnTo>
                    <a:pt x="186492" y="206888"/>
                  </a:lnTo>
                  <a:cubicBezTo>
                    <a:pt x="184274" y="199803"/>
                    <a:pt x="182413" y="192718"/>
                    <a:pt x="181984" y="185705"/>
                  </a:cubicBezTo>
                  <a:cubicBezTo>
                    <a:pt x="159656" y="208033"/>
                    <a:pt x="118007" y="214330"/>
                    <a:pt x="88595" y="214330"/>
                  </a:cubicBezTo>
                  <a:cubicBezTo>
                    <a:pt x="36497" y="214330"/>
                    <a:pt x="0" y="196082"/>
                    <a:pt x="0" y="149566"/>
                  </a:cubicBezTo>
                  <a:cubicBezTo>
                    <a:pt x="0" y="101190"/>
                    <a:pt x="42794" y="90742"/>
                    <a:pt x="82583" y="88165"/>
                  </a:cubicBezTo>
                  <a:lnTo>
                    <a:pt x="152142" y="83299"/>
                  </a:lnTo>
                  <a:cubicBezTo>
                    <a:pt x="172252" y="81796"/>
                    <a:pt x="178907" y="78433"/>
                    <a:pt x="178907" y="62474"/>
                  </a:cubicBezTo>
                  <a:cubicBezTo>
                    <a:pt x="178907" y="46444"/>
                    <a:pt x="165525" y="38644"/>
                    <a:pt x="127525" y="38644"/>
                  </a:cubicBezTo>
                  <a:cubicBezTo>
                    <a:pt x="99615" y="38644"/>
                    <a:pt x="85088" y="40862"/>
                    <a:pt x="75785" y="68414"/>
                  </a:cubicBezTo>
                  <a:lnTo>
                    <a:pt x="12738" y="68414"/>
                  </a:lnTo>
                  <a:close/>
                  <a:moveTo>
                    <a:pt x="181340" y="109777"/>
                  </a:moveTo>
                  <a:cubicBezTo>
                    <a:pt x="169031" y="115717"/>
                    <a:pt x="155649" y="117220"/>
                    <a:pt x="142624" y="118365"/>
                  </a:cubicBezTo>
                  <a:lnTo>
                    <a:pt x="104696" y="121728"/>
                  </a:lnTo>
                  <a:cubicBezTo>
                    <a:pt x="81653" y="123589"/>
                    <a:pt x="70060" y="129886"/>
                    <a:pt x="70060" y="147777"/>
                  </a:cubicBezTo>
                  <a:cubicBezTo>
                    <a:pt x="70060" y="165668"/>
                    <a:pt x="86806" y="175686"/>
                    <a:pt x="111352" y="175686"/>
                  </a:cubicBezTo>
                  <a:cubicBezTo>
                    <a:pt x="144485" y="175686"/>
                    <a:pt x="181340" y="159656"/>
                    <a:pt x="181340" y="126165"/>
                  </a:cubicBezTo>
                  <a:lnTo>
                    <a:pt x="181340" y="109777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5FDC367A-9190-4209-9078-DBA2EB440A77}"/>
                </a:ext>
              </a:extLst>
            </p:cNvPr>
            <p:cNvSpPr/>
            <p:nvPr/>
          </p:nvSpPr>
          <p:spPr>
            <a:xfrm>
              <a:off x="8308218" y="2912101"/>
              <a:ext cx="231075" cy="204740"/>
            </a:xfrm>
            <a:custGeom>
              <a:avLst/>
              <a:gdLst>
                <a:gd name="connsiteX0" fmla="*/ 165525 w 231075"/>
                <a:gd name="connsiteY0" fmla="*/ 91600 h 204740"/>
                <a:gd name="connsiteX1" fmla="*/ 121657 w 231075"/>
                <a:gd name="connsiteY1" fmla="*/ 50666 h 204740"/>
                <a:gd name="connsiteX2" fmla="*/ 65480 w 231075"/>
                <a:gd name="connsiteY2" fmla="*/ 108346 h 204740"/>
                <a:gd name="connsiteX3" fmla="*/ 65480 w 231075"/>
                <a:gd name="connsiteY3" fmla="*/ 204741 h 204740"/>
                <a:gd name="connsiteX4" fmla="*/ 0 w 231075"/>
                <a:gd name="connsiteY4" fmla="*/ 204741 h 204740"/>
                <a:gd name="connsiteX5" fmla="*/ 0 w 231075"/>
                <a:gd name="connsiteY5" fmla="*/ 5224 h 204740"/>
                <a:gd name="connsiteX6" fmla="*/ 63261 w 231075"/>
                <a:gd name="connsiteY6" fmla="*/ 5224 h 204740"/>
                <a:gd name="connsiteX7" fmla="*/ 63261 w 231075"/>
                <a:gd name="connsiteY7" fmla="*/ 34279 h 204740"/>
                <a:gd name="connsiteX8" fmla="*/ 63977 w 231075"/>
                <a:gd name="connsiteY8" fmla="*/ 34279 h 204740"/>
                <a:gd name="connsiteX9" fmla="*/ 145487 w 231075"/>
                <a:gd name="connsiteY9" fmla="*/ 0 h 204740"/>
                <a:gd name="connsiteX10" fmla="*/ 231076 w 231075"/>
                <a:gd name="connsiteY10" fmla="*/ 71849 h 204740"/>
                <a:gd name="connsiteX11" fmla="*/ 231076 w 231075"/>
                <a:gd name="connsiteY11" fmla="*/ 204669 h 204740"/>
                <a:gd name="connsiteX12" fmla="*/ 165596 w 231075"/>
                <a:gd name="connsiteY12" fmla="*/ 204669 h 204740"/>
                <a:gd name="connsiteX13" fmla="*/ 165596 w 231075"/>
                <a:gd name="connsiteY13" fmla="*/ 91600 h 20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75" h="204740">
                  <a:moveTo>
                    <a:pt x="165525" y="91600"/>
                  </a:moveTo>
                  <a:cubicBezTo>
                    <a:pt x="165525" y="64049"/>
                    <a:pt x="150997" y="50666"/>
                    <a:pt x="121657" y="50666"/>
                  </a:cubicBezTo>
                  <a:cubicBezTo>
                    <a:pt x="91099" y="50666"/>
                    <a:pt x="65480" y="65909"/>
                    <a:pt x="65480" y="108346"/>
                  </a:cubicBezTo>
                  <a:lnTo>
                    <a:pt x="65480" y="204741"/>
                  </a:lnTo>
                  <a:lnTo>
                    <a:pt x="0" y="204741"/>
                  </a:lnTo>
                  <a:lnTo>
                    <a:pt x="0" y="5224"/>
                  </a:lnTo>
                  <a:lnTo>
                    <a:pt x="63261" y="5224"/>
                  </a:lnTo>
                  <a:lnTo>
                    <a:pt x="63261" y="34279"/>
                  </a:lnTo>
                  <a:lnTo>
                    <a:pt x="63977" y="34279"/>
                  </a:lnTo>
                  <a:cubicBezTo>
                    <a:pt x="75856" y="17533"/>
                    <a:pt x="107129" y="0"/>
                    <a:pt x="145487" y="0"/>
                  </a:cubicBezTo>
                  <a:cubicBezTo>
                    <a:pt x="179336" y="0"/>
                    <a:pt x="231076" y="13024"/>
                    <a:pt x="231076" y="71849"/>
                  </a:cubicBezTo>
                  <a:lnTo>
                    <a:pt x="231076" y="204669"/>
                  </a:lnTo>
                  <a:lnTo>
                    <a:pt x="165596" y="204669"/>
                  </a:lnTo>
                  <a:lnTo>
                    <a:pt x="165596" y="91600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:a16="http://schemas.microsoft.com/office/drawing/2014/main" id="{2241DA38-166F-430C-983D-C2D50EB7A927}"/>
              </a:ext>
            </a:extLst>
          </p:cNvPr>
          <p:cNvGrpSpPr/>
          <p:nvPr userDrawn="1"/>
        </p:nvGrpSpPr>
        <p:grpSpPr>
          <a:xfrm>
            <a:off x="8780317" y="2846622"/>
            <a:ext cx="1800304" cy="277662"/>
            <a:chOff x="8780317" y="2846622"/>
            <a:chExt cx="1800304" cy="277662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A94CF43-F351-4B0C-BDCB-0B4A0111CDC9}"/>
                </a:ext>
              </a:extLst>
            </p:cNvPr>
            <p:cNvSpPr/>
            <p:nvPr/>
          </p:nvSpPr>
          <p:spPr>
            <a:xfrm>
              <a:off x="8780317" y="2851059"/>
              <a:ext cx="293980" cy="265712"/>
            </a:xfrm>
            <a:custGeom>
              <a:avLst/>
              <a:gdLst>
                <a:gd name="connsiteX0" fmla="*/ 0 w 293980"/>
                <a:gd name="connsiteY0" fmla="*/ 0 h 265712"/>
                <a:gd name="connsiteX1" fmla="*/ 72207 w 293980"/>
                <a:gd name="connsiteY1" fmla="*/ 0 h 265712"/>
                <a:gd name="connsiteX2" fmla="*/ 72207 w 293980"/>
                <a:gd name="connsiteY2" fmla="*/ 99758 h 265712"/>
                <a:gd name="connsiteX3" fmla="*/ 221773 w 293980"/>
                <a:gd name="connsiteY3" fmla="*/ 99758 h 265712"/>
                <a:gd name="connsiteX4" fmla="*/ 221773 w 293980"/>
                <a:gd name="connsiteY4" fmla="*/ 0 h 265712"/>
                <a:gd name="connsiteX5" fmla="*/ 293980 w 293980"/>
                <a:gd name="connsiteY5" fmla="*/ 0 h 265712"/>
                <a:gd name="connsiteX6" fmla="*/ 293980 w 293980"/>
                <a:gd name="connsiteY6" fmla="*/ 265712 h 265712"/>
                <a:gd name="connsiteX7" fmla="*/ 221773 w 293980"/>
                <a:gd name="connsiteY7" fmla="*/ 265712 h 265712"/>
                <a:gd name="connsiteX8" fmla="*/ 221773 w 293980"/>
                <a:gd name="connsiteY8" fmla="*/ 150353 h 265712"/>
                <a:gd name="connsiteX9" fmla="*/ 72207 w 293980"/>
                <a:gd name="connsiteY9" fmla="*/ 150353 h 265712"/>
                <a:gd name="connsiteX10" fmla="*/ 72207 w 293980"/>
                <a:gd name="connsiteY10" fmla="*/ 265712 h 265712"/>
                <a:gd name="connsiteX11" fmla="*/ 0 w 293980"/>
                <a:gd name="connsiteY11" fmla="*/ 265712 h 265712"/>
                <a:gd name="connsiteX12" fmla="*/ 0 w 293980"/>
                <a:gd name="connsiteY12" fmla="*/ 0 h 26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980" h="265712">
                  <a:moveTo>
                    <a:pt x="0" y="0"/>
                  </a:moveTo>
                  <a:lnTo>
                    <a:pt x="72207" y="0"/>
                  </a:lnTo>
                  <a:lnTo>
                    <a:pt x="72207" y="99758"/>
                  </a:lnTo>
                  <a:lnTo>
                    <a:pt x="221773" y="99758"/>
                  </a:lnTo>
                  <a:lnTo>
                    <a:pt x="221773" y="0"/>
                  </a:lnTo>
                  <a:lnTo>
                    <a:pt x="293980" y="0"/>
                  </a:lnTo>
                  <a:lnTo>
                    <a:pt x="293980" y="265712"/>
                  </a:lnTo>
                  <a:lnTo>
                    <a:pt x="221773" y="265712"/>
                  </a:lnTo>
                  <a:lnTo>
                    <a:pt x="221773" y="150353"/>
                  </a:lnTo>
                  <a:lnTo>
                    <a:pt x="72207" y="150353"/>
                  </a:lnTo>
                  <a:lnTo>
                    <a:pt x="72207" y="265712"/>
                  </a:lnTo>
                  <a:lnTo>
                    <a:pt x="0" y="265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8D3BCFBA-3518-4038-9F52-722BB087E407}"/>
                </a:ext>
              </a:extLst>
            </p:cNvPr>
            <p:cNvSpPr/>
            <p:nvPr/>
          </p:nvSpPr>
          <p:spPr>
            <a:xfrm>
              <a:off x="9137200" y="2909883"/>
              <a:ext cx="263494" cy="214401"/>
            </a:xfrm>
            <a:custGeom>
              <a:avLst/>
              <a:gdLst>
                <a:gd name="connsiteX0" fmla="*/ 131747 w 263494"/>
                <a:gd name="connsiteY0" fmla="*/ 0 h 214401"/>
                <a:gd name="connsiteX1" fmla="*/ 263495 w 263494"/>
                <a:gd name="connsiteY1" fmla="*/ 107201 h 214401"/>
                <a:gd name="connsiteX2" fmla="*/ 131747 w 263494"/>
                <a:gd name="connsiteY2" fmla="*/ 214402 h 214401"/>
                <a:gd name="connsiteX3" fmla="*/ 0 w 263494"/>
                <a:gd name="connsiteY3" fmla="*/ 107201 h 214401"/>
                <a:gd name="connsiteX4" fmla="*/ 131747 w 263494"/>
                <a:gd name="connsiteY4" fmla="*/ 0 h 214401"/>
                <a:gd name="connsiteX5" fmla="*/ 131747 w 263494"/>
                <a:gd name="connsiteY5" fmla="*/ 168244 h 214401"/>
                <a:gd name="connsiteX6" fmla="*/ 195796 w 263494"/>
                <a:gd name="connsiteY6" fmla="*/ 107201 h 214401"/>
                <a:gd name="connsiteX7" fmla="*/ 131747 w 263494"/>
                <a:gd name="connsiteY7" fmla="*/ 46158 h 214401"/>
                <a:gd name="connsiteX8" fmla="*/ 67770 w 263494"/>
                <a:gd name="connsiteY8" fmla="*/ 107201 h 214401"/>
                <a:gd name="connsiteX9" fmla="*/ 131747 w 263494"/>
                <a:gd name="connsiteY9" fmla="*/ 168244 h 2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494" h="214401">
                  <a:moveTo>
                    <a:pt x="131747" y="0"/>
                  </a:moveTo>
                  <a:cubicBezTo>
                    <a:pt x="210681" y="0"/>
                    <a:pt x="263495" y="31989"/>
                    <a:pt x="263495" y="107201"/>
                  </a:cubicBezTo>
                  <a:cubicBezTo>
                    <a:pt x="263495" y="182342"/>
                    <a:pt x="210681" y="214402"/>
                    <a:pt x="131747" y="214402"/>
                  </a:cubicBezTo>
                  <a:cubicBezTo>
                    <a:pt x="52885" y="214402"/>
                    <a:pt x="0" y="182413"/>
                    <a:pt x="0" y="107201"/>
                  </a:cubicBezTo>
                  <a:cubicBezTo>
                    <a:pt x="0" y="31989"/>
                    <a:pt x="52885" y="0"/>
                    <a:pt x="131747" y="0"/>
                  </a:cubicBezTo>
                  <a:close/>
                  <a:moveTo>
                    <a:pt x="131747" y="168244"/>
                  </a:moveTo>
                  <a:cubicBezTo>
                    <a:pt x="172324" y="168244"/>
                    <a:pt x="195796" y="146274"/>
                    <a:pt x="195796" y="107201"/>
                  </a:cubicBezTo>
                  <a:cubicBezTo>
                    <a:pt x="195796" y="68128"/>
                    <a:pt x="172324" y="46158"/>
                    <a:pt x="131747" y="46158"/>
                  </a:cubicBezTo>
                  <a:cubicBezTo>
                    <a:pt x="91171" y="46158"/>
                    <a:pt x="67770" y="68128"/>
                    <a:pt x="67770" y="107201"/>
                  </a:cubicBezTo>
                  <a:cubicBezTo>
                    <a:pt x="67770" y="146274"/>
                    <a:pt x="91171" y="168244"/>
                    <a:pt x="131747" y="168244"/>
                  </a:cubicBez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46611D9B-8EE0-4DA0-8B35-AA0055770E12}"/>
                </a:ext>
              </a:extLst>
            </p:cNvPr>
            <p:cNvSpPr/>
            <p:nvPr/>
          </p:nvSpPr>
          <p:spPr>
            <a:xfrm>
              <a:off x="9461667" y="2846622"/>
              <a:ext cx="65479" cy="270149"/>
            </a:xfrm>
            <a:custGeom>
              <a:avLst/>
              <a:gdLst>
                <a:gd name="connsiteX0" fmla="*/ 0 w 65479"/>
                <a:gd name="connsiteY0" fmla="*/ 0 h 270149"/>
                <a:gd name="connsiteX1" fmla="*/ 65479 w 65479"/>
                <a:gd name="connsiteY1" fmla="*/ 0 h 270149"/>
                <a:gd name="connsiteX2" fmla="*/ 65479 w 65479"/>
                <a:gd name="connsiteY2" fmla="*/ 270149 h 270149"/>
                <a:gd name="connsiteX3" fmla="*/ 0 w 65479"/>
                <a:gd name="connsiteY3" fmla="*/ 270149 h 270149"/>
                <a:gd name="connsiteX4" fmla="*/ 0 w 65479"/>
                <a:gd name="connsiteY4" fmla="*/ 0 h 27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79" h="270149">
                  <a:moveTo>
                    <a:pt x="0" y="0"/>
                  </a:moveTo>
                  <a:lnTo>
                    <a:pt x="65479" y="0"/>
                  </a:lnTo>
                  <a:lnTo>
                    <a:pt x="65479" y="270149"/>
                  </a:lnTo>
                  <a:lnTo>
                    <a:pt x="0" y="270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9A4D834E-3E00-4C9A-B042-F51335BD25A9}"/>
                </a:ext>
              </a:extLst>
            </p:cNvPr>
            <p:cNvSpPr/>
            <p:nvPr/>
          </p:nvSpPr>
          <p:spPr>
            <a:xfrm>
              <a:off x="9596419" y="2846622"/>
              <a:ext cx="65480" cy="270149"/>
            </a:xfrm>
            <a:custGeom>
              <a:avLst/>
              <a:gdLst>
                <a:gd name="connsiteX0" fmla="*/ 0 w 65480"/>
                <a:gd name="connsiteY0" fmla="*/ 0 h 270149"/>
                <a:gd name="connsiteX1" fmla="*/ 65480 w 65480"/>
                <a:gd name="connsiteY1" fmla="*/ 0 h 270149"/>
                <a:gd name="connsiteX2" fmla="*/ 65480 w 65480"/>
                <a:gd name="connsiteY2" fmla="*/ 270149 h 270149"/>
                <a:gd name="connsiteX3" fmla="*/ 0 w 65480"/>
                <a:gd name="connsiteY3" fmla="*/ 270149 h 270149"/>
                <a:gd name="connsiteX4" fmla="*/ 0 w 65480"/>
                <a:gd name="connsiteY4" fmla="*/ 0 h 27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80" h="270149">
                  <a:moveTo>
                    <a:pt x="0" y="0"/>
                  </a:moveTo>
                  <a:lnTo>
                    <a:pt x="65480" y="0"/>
                  </a:lnTo>
                  <a:lnTo>
                    <a:pt x="65480" y="270149"/>
                  </a:lnTo>
                  <a:lnTo>
                    <a:pt x="0" y="270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7F0FB51A-4518-43AB-B77B-0D6FE3509AA1}"/>
                </a:ext>
              </a:extLst>
            </p:cNvPr>
            <p:cNvSpPr/>
            <p:nvPr/>
          </p:nvSpPr>
          <p:spPr>
            <a:xfrm>
              <a:off x="9719221" y="2909883"/>
              <a:ext cx="251900" cy="214330"/>
            </a:xfrm>
            <a:custGeom>
              <a:avLst/>
              <a:gdLst>
                <a:gd name="connsiteX0" fmla="*/ 12595 w 251900"/>
                <a:gd name="connsiteY0" fmla="*/ 68486 h 214330"/>
                <a:gd name="connsiteX1" fmla="*/ 130602 w 251900"/>
                <a:gd name="connsiteY1" fmla="*/ 0 h 214330"/>
                <a:gd name="connsiteX2" fmla="*/ 244458 w 251900"/>
                <a:gd name="connsiteY2" fmla="*/ 67698 h 214330"/>
                <a:gd name="connsiteX3" fmla="*/ 244458 w 251900"/>
                <a:gd name="connsiteY3" fmla="*/ 166670 h 214330"/>
                <a:gd name="connsiteX4" fmla="*/ 251900 w 251900"/>
                <a:gd name="connsiteY4" fmla="*/ 206888 h 214330"/>
                <a:gd name="connsiteX5" fmla="*/ 186420 w 251900"/>
                <a:gd name="connsiteY5" fmla="*/ 206888 h 214330"/>
                <a:gd name="connsiteX6" fmla="*/ 181984 w 251900"/>
                <a:gd name="connsiteY6" fmla="*/ 185705 h 214330"/>
                <a:gd name="connsiteX7" fmla="*/ 88595 w 251900"/>
                <a:gd name="connsiteY7" fmla="*/ 214330 h 214330"/>
                <a:gd name="connsiteX8" fmla="*/ 0 w 251900"/>
                <a:gd name="connsiteY8" fmla="*/ 149566 h 214330"/>
                <a:gd name="connsiteX9" fmla="*/ 82654 w 251900"/>
                <a:gd name="connsiteY9" fmla="*/ 88165 h 214330"/>
                <a:gd name="connsiteX10" fmla="*/ 152213 w 251900"/>
                <a:gd name="connsiteY10" fmla="*/ 83299 h 214330"/>
                <a:gd name="connsiteX11" fmla="*/ 178978 w 251900"/>
                <a:gd name="connsiteY11" fmla="*/ 62474 h 214330"/>
                <a:gd name="connsiteX12" fmla="*/ 127596 w 251900"/>
                <a:gd name="connsiteY12" fmla="*/ 38644 h 214330"/>
                <a:gd name="connsiteX13" fmla="*/ 75856 w 251900"/>
                <a:gd name="connsiteY13" fmla="*/ 68414 h 214330"/>
                <a:gd name="connsiteX14" fmla="*/ 12595 w 251900"/>
                <a:gd name="connsiteY14" fmla="*/ 68414 h 214330"/>
                <a:gd name="connsiteX15" fmla="*/ 181196 w 251900"/>
                <a:gd name="connsiteY15" fmla="*/ 109777 h 214330"/>
                <a:gd name="connsiteX16" fmla="*/ 142481 w 251900"/>
                <a:gd name="connsiteY16" fmla="*/ 118365 h 214330"/>
                <a:gd name="connsiteX17" fmla="*/ 104553 w 251900"/>
                <a:gd name="connsiteY17" fmla="*/ 121728 h 214330"/>
                <a:gd name="connsiteX18" fmla="*/ 69916 w 251900"/>
                <a:gd name="connsiteY18" fmla="*/ 147777 h 214330"/>
                <a:gd name="connsiteX19" fmla="*/ 111208 w 251900"/>
                <a:gd name="connsiteY19" fmla="*/ 175686 h 214330"/>
                <a:gd name="connsiteX20" fmla="*/ 181196 w 251900"/>
                <a:gd name="connsiteY20" fmla="*/ 126165 h 214330"/>
                <a:gd name="connsiteX21" fmla="*/ 181196 w 251900"/>
                <a:gd name="connsiteY21" fmla="*/ 109777 h 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900" h="214330">
                  <a:moveTo>
                    <a:pt x="12595" y="68486"/>
                  </a:moveTo>
                  <a:cubicBezTo>
                    <a:pt x="20395" y="7085"/>
                    <a:pt x="77002" y="0"/>
                    <a:pt x="130602" y="0"/>
                  </a:cubicBezTo>
                  <a:cubicBezTo>
                    <a:pt x="224349" y="0"/>
                    <a:pt x="244458" y="30486"/>
                    <a:pt x="244458" y="67698"/>
                  </a:cubicBezTo>
                  <a:lnTo>
                    <a:pt x="244458" y="166670"/>
                  </a:lnTo>
                  <a:cubicBezTo>
                    <a:pt x="244458" y="184131"/>
                    <a:pt x="247464" y="196797"/>
                    <a:pt x="251900" y="206888"/>
                  </a:cubicBezTo>
                  <a:lnTo>
                    <a:pt x="186420" y="206888"/>
                  </a:lnTo>
                  <a:cubicBezTo>
                    <a:pt x="184202" y="199803"/>
                    <a:pt x="182342" y="192718"/>
                    <a:pt x="181984" y="185705"/>
                  </a:cubicBezTo>
                  <a:cubicBezTo>
                    <a:pt x="159656" y="208033"/>
                    <a:pt x="117935" y="214330"/>
                    <a:pt x="88595" y="214330"/>
                  </a:cubicBezTo>
                  <a:cubicBezTo>
                    <a:pt x="36497" y="214330"/>
                    <a:pt x="0" y="196082"/>
                    <a:pt x="0" y="149566"/>
                  </a:cubicBezTo>
                  <a:cubicBezTo>
                    <a:pt x="0" y="101190"/>
                    <a:pt x="42794" y="90742"/>
                    <a:pt x="82654" y="88165"/>
                  </a:cubicBezTo>
                  <a:lnTo>
                    <a:pt x="152213" y="83299"/>
                  </a:lnTo>
                  <a:cubicBezTo>
                    <a:pt x="172323" y="81796"/>
                    <a:pt x="178978" y="78433"/>
                    <a:pt x="178978" y="62474"/>
                  </a:cubicBezTo>
                  <a:cubicBezTo>
                    <a:pt x="178978" y="46444"/>
                    <a:pt x="165595" y="38644"/>
                    <a:pt x="127596" y="38644"/>
                  </a:cubicBezTo>
                  <a:cubicBezTo>
                    <a:pt x="99686" y="38644"/>
                    <a:pt x="85159" y="40862"/>
                    <a:pt x="75856" y="68414"/>
                  </a:cubicBezTo>
                  <a:lnTo>
                    <a:pt x="12595" y="68414"/>
                  </a:lnTo>
                  <a:close/>
                  <a:moveTo>
                    <a:pt x="181196" y="109777"/>
                  </a:moveTo>
                  <a:cubicBezTo>
                    <a:pt x="168888" y="115717"/>
                    <a:pt x="155506" y="117220"/>
                    <a:pt x="142481" y="118365"/>
                  </a:cubicBezTo>
                  <a:lnTo>
                    <a:pt x="104553" y="121728"/>
                  </a:lnTo>
                  <a:cubicBezTo>
                    <a:pt x="81509" y="123589"/>
                    <a:pt x="69916" y="129886"/>
                    <a:pt x="69916" y="147777"/>
                  </a:cubicBezTo>
                  <a:cubicBezTo>
                    <a:pt x="69916" y="165668"/>
                    <a:pt x="86662" y="175686"/>
                    <a:pt x="111208" y="175686"/>
                  </a:cubicBezTo>
                  <a:cubicBezTo>
                    <a:pt x="144341" y="175686"/>
                    <a:pt x="181196" y="159656"/>
                    <a:pt x="181196" y="126165"/>
                  </a:cubicBezTo>
                  <a:lnTo>
                    <a:pt x="181196" y="109777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68229041-A39F-47B3-97AF-B27DE1ACDF71}"/>
                </a:ext>
              </a:extLst>
            </p:cNvPr>
            <p:cNvSpPr/>
            <p:nvPr/>
          </p:nvSpPr>
          <p:spPr>
            <a:xfrm>
              <a:off x="10034812" y="2912101"/>
              <a:ext cx="231075" cy="204740"/>
            </a:xfrm>
            <a:custGeom>
              <a:avLst/>
              <a:gdLst>
                <a:gd name="connsiteX0" fmla="*/ 165596 w 231075"/>
                <a:gd name="connsiteY0" fmla="*/ 91600 h 204740"/>
                <a:gd name="connsiteX1" fmla="*/ 121657 w 231075"/>
                <a:gd name="connsiteY1" fmla="*/ 50666 h 204740"/>
                <a:gd name="connsiteX2" fmla="*/ 65480 w 231075"/>
                <a:gd name="connsiteY2" fmla="*/ 108346 h 204740"/>
                <a:gd name="connsiteX3" fmla="*/ 65480 w 231075"/>
                <a:gd name="connsiteY3" fmla="*/ 204741 h 204740"/>
                <a:gd name="connsiteX4" fmla="*/ 0 w 231075"/>
                <a:gd name="connsiteY4" fmla="*/ 204741 h 204740"/>
                <a:gd name="connsiteX5" fmla="*/ 0 w 231075"/>
                <a:gd name="connsiteY5" fmla="*/ 5224 h 204740"/>
                <a:gd name="connsiteX6" fmla="*/ 63261 w 231075"/>
                <a:gd name="connsiteY6" fmla="*/ 5224 h 204740"/>
                <a:gd name="connsiteX7" fmla="*/ 63261 w 231075"/>
                <a:gd name="connsiteY7" fmla="*/ 34279 h 204740"/>
                <a:gd name="connsiteX8" fmla="*/ 63977 w 231075"/>
                <a:gd name="connsiteY8" fmla="*/ 34279 h 204740"/>
                <a:gd name="connsiteX9" fmla="*/ 145487 w 231075"/>
                <a:gd name="connsiteY9" fmla="*/ 0 h 204740"/>
                <a:gd name="connsiteX10" fmla="*/ 231075 w 231075"/>
                <a:gd name="connsiteY10" fmla="*/ 71849 h 204740"/>
                <a:gd name="connsiteX11" fmla="*/ 231075 w 231075"/>
                <a:gd name="connsiteY11" fmla="*/ 204669 h 204740"/>
                <a:gd name="connsiteX12" fmla="*/ 165596 w 231075"/>
                <a:gd name="connsiteY12" fmla="*/ 204669 h 204740"/>
                <a:gd name="connsiteX13" fmla="*/ 165596 w 231075"/>
                <a:gd name="connsiteY13" fmla="*/ 91600 h 20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75" h="204740">
                  <a:moveTo>
                    <a:pt x="165596" y="91600"/>
                  </a:moveTo>
                  <a:cubicBezTo>
                    <a:pt x="165596" y="64049"/>
                    <a:pt x="151069" y="50666"/>
                    <a:pt x="121657" y="50666"/>
                  </a:cubicBezTo>
                  <a:cubicBezTo>
                    <a:pt x="91171" y="50666"/>
                    <a:pt x="65480" y="65909"/>
                    <a:pt x="65480" y="108346"/>
                  </a:cubicBezTo>
                  <a:lnTo>
                    <a:pt x="65480" y="204741"/>
                  </a:lnTo>
                  <a:lnTo>
                    <a:pt x="0" y="204741"/>
                  </a:lnTo>
                  <a:lnTo>
                    <a:pt x="0" y="5224"/>
                  </a:lnTo>
                  <a:lnTo>
                    <a:pt x="63261" y="5224"/>
                  </a:lnTo>
                  <a:lnTo>
                    <a:pt x="63261" y="34279"/>
                  </a:lnTo>
                  <a:lnTo>
                    <a:pt x="63977" y="34279"/>
                  </a:lnTo>
                  <a:cubicBezTo>
                    <a:pt x="75856" y="17533"/>
                    <a:pt x="107129" y="0"/>
                    <a:pt x="145487" y="0"/>
                  </a:cubicBezTo>
                  <a:cubicBezTo>
                    <a:pt x="179336" y="0"/>
                    <a:pt x="231075" y="13024"/>
                    <a:pt x="231075" y="71849"/>
                  </a:cubicBezTo>
                  <a:lnTo>
                    <a:pt x="231075" y="204669"/>
                  </a:lnTo>
                  <a:lnTo>
                    <a:pt x="165596" y="204669"/>
                  </a:lnTo>
                  <a:lnTo>
                    <a:pt x="165596" y="91600"/>
                  </a:ln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CC6033D-F9A7-4B51-96EE-0C11B359E937}"/>
                </a:ext>
              </a:extLst>
            </p:cNvPr>
            <p:cNvSpPr/>
            <p:nvPr/>
          </p:nvSpPr>
          <p:spPr>
            <a:xfrm>
              <a:off x="10326502" y="2846622"/>
              <a:ext cx="254119" cy="277591"/>
            </a:xfrm>
            <a:custGeom>
              <a:avLst/>
              <a:gdLst>
                <a:gd name="connsiteX0" fmla="*/ 190929 w 254119"/>
                <a:gd name="connsiteY0" fmla="*/ 245245 h 277591"/>
                <a:gd name="connsiteX1" fmla="*/ 190213 w 254119"/>
                <a:gd name="connsiteY1" fmla="*/ 245245 h 277591"/>
                <a:gd name="connsiteX2" fmla="*/ 111280 w 254119"/>
                <a:gd name="connsiteY2" fmla="*/ 277592 h 277591"/>
                <a:gd name="connsiteX3" fmla="*/ 0 w 254119"/>
                <a:gd name="connsiteY3" fmla="*/ 172609 h 277591"/>
                <a:gd name="connsiteX4" fmla="*/ 111280 w 254119"/>
                <a:gd name="connsiteY4" fmla="*/ 65408 h 277591"/>
                <a:gd name="connsiteX5" fmla="*/ 187924 w 254119"/>
                <a:gd name="connsiteY5" fmla="*/ 95178 h 277591"/>
                <a:gd name="connsiteX6" fmla="*/ 188639 w 254119"/>
                <a:gd name="connsiteY6" fmla="*/ 95178 h 277591"/>
                <a:gd name="connsiteX7" fmla="*/ 188639 w 254119"/>
                <a:gd name="connsiteY7" fmla="*/ 0 h 277591"/>
                <a:gd name="connsiteX8" fmla="*/ 254119 w 254119"/>
                <a:gd name="connsiteY8" fmla="*/ 0 h 277591"/>
                <a:gd name="connsiteX9" fmla="*/ 254119 w 254119"/>
                <a:gd name="connsiteY9" fmla="*/ 270149 h 277591"/>
                <a:gd name="connsiteX10" fmla="*/ 190857 w 254119"/>
                <a:gd name="connsiteY10" fmla="*/ 270149 h 277591"/>
                <a:gd name="connsiteX11" fmla="*/ 190857 w 254119"/>
                <a:gd name="connsiteY11" fmla="*/ 245245 h 277591"/>
                <a:gd name="connsiteX12" fmla="*/ 129528 w 254119"/>
                <a:gd name="connsiteY12" fmla="*/ 229215 h 277591"/>
                <a:gd name="connsiteX13" fmla="*/ 190929 w 254119"/>
                <a:gd name="connsiteY13" fmla="*/ 171536 h 277591"/>
                <a:gd name="connsiteX14" fmla="*/ 129528 w 254119"/>
                <a:gd name="connsiteY14" fmla="*/ 113856 h 277591"/>
                <a:gd name="connsiteX15" fmla="*/ 67770 w 254119"/>
                <a:gd name="connsiteY15" fmla="*/ 171536 h 277591"/>
                <a:gd name="connsiteX16" fmla="*/ 129528 w 254119"/>
                <a:gd name="connsiteY16" fmla="*/ 229215 h 27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119" h="277591">
                  <a:moveTo>
                    <a:pt x="190929" y="245245"/>
                  </a:moveTo>
                  <a:lnTo>
                    <a:pt x="190213" y="245245"/>
                  </a:lnTo>
                  <a:cubicBezTo>
                    <a:pt x="169031" y="270936"/>
                    <a:pt x="141050" y="277592"/>
                    <a:pt x="111280" y="277592"/>
                  </a:cubicBezTo>
                  <a:cubicBezTo>
                    <a:pt x="49164" y="277592"/>
                    <a:pt x="0" y="242240"/>
                    <a:pt x="0" y="172609"/>
                  </a:cubicBezTo>
                  <a:cubicBezTo>
                    <a:pt x="0" y="107845"/>
                    <a:pt x="48376" y="65408"/>
                    <a:pt x="111280" y="65408"/>
                  </a:cubicBezTo>
                  <a:cubicBezTo>
                    <a:pt x="148135" y="65408"/>
                    <a:pt x="175329" y="77288"/>
                    <a:pt x="187924" y="95178"/>
                  </a:cubicBezTo>
                  <a:lnTo>
                    <a:pt x="188639" y="95178"/>
                  </a:lnTo>
                  <a:lnTo>
                    <a:pt x="188639" y="0"/>
                  </a:lnTo>
                  <a:lnTo>
                    <a:pt x="254119" y="0"/>
                  </a:lnTo>
                  <a:lnTo>
                    <a:pt x="254119" y="270149"/>
                  </a:lnTo>
                  <a:lnTo>
                    <a:pt x="190857" y="270149"/>
                  </a:lnTo>
                  <a:lnTo>
                    <a:pt x="190857" y="245245"/>
                  </a:lnTo>
                  <a:close/>
                  <a:moveTo>
                    <a:pt x="129528" y="229215"/>
                  </a:moveTo>
                  <a:cubicBezTo>
                    <a:pt x="162304" y="229215"/>
                    <a:pt x="190929" y="209464"/>
                    <a:pt x="190929" y="171536"/>
                  </a:cubicBezTo>
                  <a:cubicBezTo>
                    <a:pt x="190929" y="133608"/>
                    <a:pt x="162304" y="113856"/>
                    <a:pt x="129528" y="113856"/>
                  </a:cubicBezTo>
                  <a:cubicBezTo>
                    <a:pt x="96395" y="113856"/>
                    <a:pt x="67770" y="133608"/>
                    <a:pt x="67770" y="171536"/>
                  </a:cubicBezTo>
                  <a:cubicBezTo>
                    <a:pt x="67770" y="209536"/>
                    <a:pt x="96395" y="229215"/>
                    <a:pt x="129528" y="229215"/>
                  </a:cubicBezTo>
                  <a:close/>
                </a:path>
              </a:pathLst>
            </a:custGeom>
            <a:solidFill>
              <a:srgbClr val="55A41B"/>
            </a:solidFill>
            <a:ln w="7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288D2239-D782-4DB8-9FF3-F41F47D92B5E}"/>
              </a:ext>
            </a:extLst>
          </p:cNvPr>
          <p:cNvSpPr/>
          <p:nvPr/>
        </p:nvSpPr>
        <p:spPr>
          <a:xfrm>
            <a:off x="2830195" y="2387669"/>
            <a:ext cx="4830467" cy="1250765"/>
          </a:xfrm>
          <a:custGeom>
            <a:avLst/>
            <a:gdLst>
              <a:gd name="connsiteX0" fmla="*/ 3273247 w 4830467"/>
              <a:gd name="connsiteY0" fmla="*/ 70868 h 1250765"/>
              <a:gd name="connsiteX1" fmla="*/ 3101210 w 4830467"/>
              <a:gd name="connsiteY1" fmla="*/ 380949 h 1250765"/>
              <a:gd name="connsiteX2" fmla="*/ 3368354 w 4830467"/>
              <a:gd name="connsiteY2" fmla="*/ 280761 h 1250765"/>
              <a:gd name="connsiteX3" fmla="*/ 3457521 w 4830467"/>
              <a:gd name="connsiteY3" fmla="*/ 137922 h 1250765"/>
              <a:gd name="connsiteX4" fmla="*/ 3547261 w 4830467"/>
              <a:gd name="connsiteY4" fmla="*/ 237824 h 1250765"/>
              <a:gd name="connsiteX5" fmla="*/ 3297936 w 4830467"/>
              <a:gd name="connsiteY5" fmla="*/ 696612 h 1250765"/>
              <a:gd name="connsiteX6" fmla="*/ 3221078 w 4830467"/>
              <a:gd name="connsiteY6" fmla="*/ 741697 h 1250765"/>
              <a:gd name="connsiteX7" fmla="*/ 3210916 w 4830467"/>
              <a:gd name="connsiteY7" fmla="*/ 682729 h 1250765"/>
              <a:gd name="connsiteX8" fmla="*/ 3334863 w 4830467"/>
              <a:gd name="connsiteY8" fmla="*/ 375367 h 1250765"/>
              <a:gd name="connsiteX9" fmla="*/ 3054694 w 4830467"/>
              <a:gd name="connsiteY9" fmla="*/ 494591 h 1250765"/>
              <a:gd name="connsiteX10" fmla="*/ 2977836 w 4830467"/>
              <a:gd name="connsiteY10" fmla="*/ 691531 h 1250765"/>
              <a:gd name="connsiteX11" fmla="*/ 2894752 w 4830467"/>
              <a:gd name="connsiteY11" fmla="*/ 646661 h 1250765"/>
              <a:gd name="connsiteX12" fmla="*/ 2945060 w 4830467"/>
              <a:gd name="connsiteY12" fmla="*/ 472478 h 1250765"/>
              <a:gd name="connsiteX13" fmla="*/ 2906488 w 4830467"/>
              <a:gd name="connsiteY13" fmla="*/ 345239 h 1250765"/>
              <a:gd name="connsiteX14" fmla="*/ 3026570 w 4830467"/>
              <a:gd name="connsiteY14" fmla="*/ 330211 h 1250765"/>
              <a:gd name="connsiteX15" fmla="*/ 3180358 w 4830467"/>
              <a:gd name="connsiteY15" fmla="*/ 31365 h 1250765"/>
              <a:gd name="connsiteX16" fmla="*/ 3247699 w 4830467"/>
              <a:gd name="connsiteY16" fmla="*/ 92 h 1250765"/>
              <a:gd name="connsiteX17" fmla="*/ 3273247 w 4830467"/>
              <a:gd name="connsiteY17" fmla="*/ 70868 h 1250765"/>
              <a:gd name="connsiteX18" fmla="*/ 774777 w 4830467"/>
              <a:gd name="connsiteY18" fmla="*/ 117384 h 1250765"/>
              <a:gd name="connsiteX19" fmla="*/ 648469 w 4830467"/>
              <a:gd name="connsiteY19" fmla="*/ 400056 h 1250765"/>
              <a:gd name="connsiteX20" fmla="*/ 708367 w 4830467"/>
              <a:gd name="connsiteY20" fmla="*/ 160321 h 1250765"/>
              <a:gd name="connsiteX21" fmla="*/ 221883 w 4830467"/>
              <a:gd name="connsiteY21" fmla="*/ 339300 h 1250765"/>
              <a:gd name="connsiteX22" fmla="*/ 122196 w 4830467"/>
              <a:gd name="connsiteY22" fmla="*/ 456662 h 1250765"/>
              <a:gd name="connsiteX23" fmla="*/ 134147 w 4830467"/>
              <a:gd name="connsiteY23" fmla="*/ 491299 h 1250765"/>
              <a:gd name="connsiteX24" fmla="*/ 361860 w 4830467"/>
              <a:gd name="connsiteY24" fmla="*/ 458452 h 1250765"/>
              <a:gd name="connsiteX25" fmla="*/ 636732 w 4830467"/>
              <a:gd name="connsiteY25" fmla="*/ 490869 h 1250765"/>
              <a:gd name="connsiteX26" fmla="*/ 853424 w 4830467"/>
              <a:gd name="connsiteY26" fmla="*/ 578033 h 1250765"/>
              <a:gd name="connsiteX27" fmla="*/ 1216391 w 4830467"/>
              <a:gd name="connsiteY27" fmla="*/ 445785 h 1250765"/>
              <a:gd name="connsiteX28" fmla="*/ 1155777 w 4830467"/>
              <a:gd name="connsiteY28" fmla="*/ 561001 h 1250765"/>
              <a:gd name="connsiteX29" fmla="*/ 861439 w 4830467"/>
              <a:gd name="connsiteY29" fmla="*/ 739908 h 1250765"/>
              <a:gd name="connsiteX30" fmla="*/ 795244 w 4830467"/>
              <a:gd name="connsiteY30" fmla="*/ 799877 h 1250765"/>
              <a:gd name="connsiteX31" fmla="*/ 774562 w 4830467"/>
              <a:gd name="connsiteY31" fmla="*/ 642439 h 1250765"/>
              <a:gd name="connsiteX32" fmla="*/ 651474 w 4830467"/>
              <a:gd name="connsiteY32" fmla="*/ 609019 h 1250765"/>
              <a:gd name="connsiteX33" fmla="*/ 234407 w 4830467"/>
              <a:gd name="connsiteY33" fmla="*/ 1239988 h 1250765"/>
              <a:gd name="connsiteX34" fmla="*/ 164347 w 4830467"/>
              <a:gd name="connsiteY34" fmla="*/ 1135649 h 1250765"/>
              <a:gd name="connsiteX35" fmla="*/ 520658 w 4830467"/>
              <a:gd name="connsiteY35" fmla="*/ 550481 h 1250765"/>
              <a:gd name="connsiteX36" fmla="*/ 261600 w 4830467"/>
              <a:gd name="connsiteY36" fmla="*/ 587193 h 1250765"/>
              <a:gd name="connsiteX37" fmla="*/ 21794 w 4830467"/>
              <a:gd name="connsiteY37" fmla="*/ 562432 h 1250765"/>
              <a:gd name="connsiteX38" fmla="*/ 15782 w 4830467"/>
              <a:gd name="connsiteY38" fmla="*/ 409503 h 1250765"/>
              <a:gd name="connsiteX39" fmla="*/ 463980 w 4830467"/>
              <a:gd name="connsiteY39" fmla="*/ 107866 h 1250765"/>
              <a:gd name="connsiteX40" fmla="*/ 774777 w 4830467"/>
              <a:gd name="connsiteY40" fmla="*/ 117384 h 1250765"/>
              <a:gd name="connsiteX41" fmla="*/ 3959891 w 4830467"/>
              <a:gd name="connsiteY41" fmla="*/ 549479 h 1250765"/>
              <a:gd name="connsiteX42" fmla="*/ 4253012 w 4830467"/>
              <a:gd name="connsiteY42" fmla="*/ 431043 h 1250765"/>
              <a:gd name="connsiteX43" fmla="*/ 4204135 w 4830467"/>
              <a:gd name="connsiteY43" fmla="*/ 523931 h 1250765"/>
              <a:gd name="connsiteX44" fmla="*/ 3963613 w 4830467"/>
              <a:gd name="connsiteY44" fmla="*/ 673497 h 1250765"/>
              <a:gd name="connsiteX45" fmla="*/ 3887112 w 4830467"/>
              <a:gd name="connsiteY45" fmla="*/ 653245 h 1250765"/>
              <a:gd name="connsiteX46" fmla="*/ 3896773 w 4830467"/>
              <a:gd name="connsiteY46" fmla="*/ 589626 h 1250765"/>
              <a:gd name="connsiteX47" fmla="*/ 3771466 w 4830467"/>
              <a:gd name="connsiteY47" fmla="*/ 574526 h 1250765"/>
              <a:gd name="connsiteX48" fmla="*/ 3717294 w 4830467"/>
              <a:gd name="connsiteY48" fmla="*/ 686951 h 1250765"/>
              <a:gd name="connsiteX49" fmla="*/ 3639219 w 4830467"/>
              <a:gd name="connsiteY49" fmla="*/ 712356 h 1250765"/>
              <a:gd name="connsiteX50" fmla="*/ 3620899 w 4830467"/>
              <a:gd name="connsiteY50" fmla="*/ 679294 h 1250765"/>
              <a:gd name="connsiteX51" fmla="*/ 3557136 w 4830467"/>
              <a:gd name="connsiteY51" fmla="*/ 713573 h 1250765"/>
              <a:gd name="connsiteX52" fmla="*/ 3368855 w 4830467"/>
              <a:gd name="connsiteY52" fmla="*/ 665125 h 1250765"/>
              <a:gd name="connsiteX53" fmla="*/ 3471476 w 4830467"/>
              <a:gd name="connsiteY53" fmla="*/ 518493 h 1250765"/>
              <a:gd name="connsiteX54" fmla="*/ 3652100 w 4830467"/>
              <a:gd name="connsiteY54" fmla="*/ 536383 h 1250765"/>
              <a:gd name="connsiteX55" fmla="*/ 3681870 w 4830467"/>
              <a:gd name="connsiteY55" fmla="*/ 532233 h 1250765"/>
              <a:gd name="connsiteX56" fmla="*/ 3689241 w 4830467"/>
              <a:gd name="connsiteY56" fmla="*/ 495449 h 1250765"/>
              <a:gd name="connsiteX57" fmla="*/ 3684661 w 4830467"/>
              <a:gd name="connsiteY57" fmla="*/ 446071 h 1250765"/>
              <a:gd name="connsiteX58" fmla="*/ 3619539 w 4830467"/>
              <a:gd name="connsiteY58" fmla="*/ 448003 h 1250765"/>
              <a:gd name="connsiteX59" fmla="*/ 3575098 w 4830467"/>
              <a:gd name="connsiteY59" fmla="*/ 419450 h 1250765"/>
              <a:gd name="connsiteX60" fmla="*/ 3610450 w 4830467"/>
              <a:gd name="connsiteY60" fmla="*/ 379661 h 1250765"/>
              <a:gd name="connsiteX61" fmla="*/ 3759730 w 4830467"/>
              <a:gd name="connsiteY61" fmla="*/ 409789 h 1250765"/>
              <a:gd name="connsiteX62" fmla="*/ 3774115 w 4830467"/>
              <a:gd name="connsiteY62" fmla="*/ 483141 h 1250765"/>
              <a:gd name="connsiteX63" fmla="*/ 3959891 w 4830467"/>
              <a:gd name="connsiteY63" fmla="*/ 549479 h 1250765"/>
              <a:gd name="connsiteX64" fmla="*/ 4517508 w 4830467"/>
              <a:gd name="connsiteY64" fmla="*/ 164830 h 1250765"/>
              <a:gd name="connsiteX65" fmla="*/ 4478149 w 4830467"/>
              <a:gd name="connsiteY65" fmla="*/ 290064 h 1250765"/>
              <a:gd name="connsiteX66" fmla="*/ 4778712 w 4830467"/>
              <a:gd name="connsiteY66" fmla="*/ 261439 h 1250765"/>
              <a:gd name="connsiteX67" fmla="*/ 4812704 w 4830467"/>
              <a:gd name="connsiteY67" fmla="*/ 336580 h 1250765"/>
              <a:gd name="connsiteX68" fmla="*/ 4421471 w 4830467"/>
              <a:gd name="connsiteY68" fmla="*/ 376512 h 1250765"/>
              <a:gd name="connsiteX69" fmla="*/ 4372952 w 4830467"/>
              <a:gd name="connsiteY69" fmla="*/ 479992 h 1250765"/>
              <a:gd name="connsiteX70" fmla="*/ 4389268 w 4830467"/>
              <a:gd name="connsiteY70" fmla="*/ 654462 h 1250765"/>
              <a:gd name="connsiteX71" fmla="*/ 4297453 w 4830467"/>
              <a:gd name="connsiteY71" fmla="*/ 714074 h 1250765"/>
              <a:gd name="connsiteX72" fmla="*/ 4321999 w 4830467"/>
              <a:gd name="connsiteY72" fmla="*/ 382023 h 1250765"/>
              <a:gd name="connsiteX73" fmla="*/ 4013563 w 4830467"/>
              <a:gd name="connsiteY73" fmla="*/ 334791 h 1250765"/>
              <a:gd name="connsiteX74" fmla="*/ 4013563 w 4830467"/>
              <a:gd name="connsiteY74" fmla="*/ 291854 h 1250765"/>
              <a:gd name="connsiteX75" fmla="*/ 4370804 w 4830467"/>
              <a:gd name="connsiteY75" fmla="*/ 291854 h 1250765"/>
              <a:gd name="connsiteX76" fmla="*/ 4517508 w 4830467"/>
              <a:gd name="connsiteY76" fmla="*/ 164830 h 1250765"/>
              <a:gd name="connsiteX77" fmla="*/ 1753254 w 4830467"/>
              <a:gd name="connsiteY77" fmla="*/ 323914 h 1250765"/>
              <a:gd name="connsiteX78" fmla="*/ 1819020 w 4830467"/>
              <a:gd name="connsiteY78" fmla="*/ 463246 h 1250765"/>
              <a:gd name="connsiteX79" fmla="*/ 1598321 w 4830467"/>
              <a:gd name="connsiteY79" fmla="*/ 580037 h 1250765"/>
              <a:gd name="connsiteX80" fmla="*/ 1601899 w 4830467"/>
              <a:gd name="connsiteY80" fmla="*/ 649953 h 1250765"/>
              <a:gd name="connsiteX81" fmla="*/ 1852941 w 4830467"/>
              <a:gd name="connsiteY81" fmla="*/ 485359 h 1250765"/>
              <a:gd name="connsiteX82" fmla="*/ 1928941 w 4830467"/>
              <a:gd name="connsiteY82" fmla="*/ 429612 h 1250765"/>
              <a:gd name="connsiteX83" fmla="*/ 1916918 w 4830467"/>
              <a:gd name="connsiteY83" fmla="*/ 610880 h 1250765"/>
              <a:gd name="connsiteX84" fmla="*/ 2098616 w 4830467"/>
              <a:gd name="connsiteY84" fmla="*/ 469830 h 1250765"/>
              <a:gd name="connsiteX85" fmla="*/ 2283463 w 4830467"/>
              <a:gd name="connsiteY85" fmla="*/ 625479 h 1250765"/>
              <a:gd name="connsiteX86" fmla="*/ 2291835 w 4830467"/>
              <a:gd name="connsiteY86" fmla="*/ 528869 h 1250765"/>
              <a:gd name="connsiteX87" fmla="*/ 2472532 w 4830467"/>
              <a:gd name="connsiteY87" fmla="*/ 469830 h 1250765"/>
              <a:gd name="connsiteX88" fmla="*/ 2482049 w 4830467"/>
              <a:gd name="connsiteY88" fmla="*/ 602221 h 1250765"/>
              <a:gd name="connsiteX89" fmla="*/ 2422437 w 4830467"/>
              <a:gd name="connsiteY89" fmla="*/ 650526 h 1250765"/>
              <a:gd name="connsiteX90" fmla="*/ 2730372 w 4830467"/>
              <a:gd name="connsiteY90" fmla="*/ 609234 h 1250765"/>
              <a:gd name="connsiteX91" fmla="*/ 2776959 w 4830467"/>
              <a:gd name="connsiteY91" fmla="*/ 612884 h 1250765"/>
              <a:gd name="connsiteX92" fmla="*/ 2616873 w 4830467"/>
              <a:gd name="connsiteY92" fmla="*/ 705414 h 1250765"/>
              <a:gd name="connsiteX93" fmla="*/ 2331911 w 4830467"/>
              <a:gd name="connsiteY93" fmla="*/ 703268 h 1250765"/>
              <a:gd name="connsiteX94" fmla="*/ 2268506 w 4830467"/>
              <a:gd name="connsiteY94" fmla="*/ 726740 h 1250765"/>
              <a:gd name="connsiteX95" fmla="*/ 2071780 w 4830467"/>
              <a:gd name="connsiteY95" fmla="*/ 564722 h 1250765"/>
              <a:gd name="connsiteX96" fmla="*/ 1855517 w 4830467"/>
              <a:gd name="connsiteY96" fmla="*/ 736401 h 1250765"/>
              <a:gd name="connsiteX97" fmla="*/ 1795405 w 4830467"/>
              <a:gd name="connsiteY97" fmla="*/ 634997 h 1250765"/>
              <a:gd name="connsiteX98" fmla="*/ 1578927 w 4830467"/>
              <a:gd name="connsiteY98" fmla="*/ 762808 h 1250765"/>
              <a:gd name="connsiteX99" fmla="*/ 1502284 w 4830467"/>
              <a:gd name="connsiteY99" fmla="*/ 600504 h 1250765"/>
              <a:gd name="connsiteX100" fmla="*/ 1421203 w 4830467"/>
              <a:gd name="connsiteY100" fmla="*/ 596353 h 1250765"/>
              <a:gd name="connsiteX101" fmla="*/ 1298401 w 4830467"/>
              <a:gd name="connsiteY101" fmla="*/ 793794 h 1250765"/>
              <a:gd name="connsiteX102" fmla="*/ 1192202 w 4830467"/>
              <a:gd name="connsiteY102" fmla="*/ 735185 h 1250765"/>
              <a:gd name="connsiteX103" fmla="*/ 1311140 w 4830467"/>
              <a:gd name="connsiteY103" fmla="*/ 405280 h 1250765"/>
              <a:gd name="connsiteX104" fmla="*/ 1407535 w 4830467"/>
              <a:gd name="connsiteY104" fmla="*/ 429397 h 1250765"/>
              <a:gd name="connsiteX105" fmla="*/ 1403813 w 4830467"/>
              <a:gd name="connsiteY105" fmla="*/ 490154 h 1250765"/>
              <a:gd name="connsiteX106" fmla="*/ 1521391 w 4830467"/>
              <a:gd name="connsiteY106" fmla="*/ 507544 h 1250765"/>
              <a:gd name="connsiteX107" fmla="*/ 1753254 w 4830467"/>
              <a:gd name="connsiteY107" fmla="*/ 323914 h 1250765"/>
              <a:gd name="connsiteX108" fmla="*/ 1756976 w 4830467"/>
              <a:gd name="connsiteY108" fmla="*/ 404207 h 1250765"/>
              <a:gd name="connsiteX109" fmla="*/ 1618001 w 4830467"/>
              <a:gd name="connsiteY109" fmla="*/ 490655 h 1250765"/>
              <a:gd name="connsiteX110" fmla="*/ 1756976 w 4830467"/>
              <a:gd name="connsiteY110" fmla="*/ 404207 h 1250765"/>
              <a:gd name="connsiteX111" fmla="*/ 1323234 w 4830467"/>
              <a:gd name="connsiteY111" fmla="*/ 559999 h 1250765"/>
              <a:gd name="connsiteX112" fmla="*/ 1262405 w 4830467"/>
              <a:gd name="connsiteY112" fmla="*/ 682514 h 1250765"/>
              <a:gd name="connsiteX113" fmla="*/ 1318153 w 4830467"/>
              <a:gd name="connsiteY113" fmla="*/ 682944 h 1250765"/>
              <a:gd name="connsiteX114" fmla="*/ 1339550 w 4830467"/>
              <a:gd name="connsiteY114" fmla="*/ 559713 h 1250765"/>
              <a:gd name="connsiteX115" fmla="*/ 1323234 w 4830467"/>
              <a:gd name="connsiteY115" fmla="*/ 559999 h 1250765"/>
              <a:gd name="connsiteX116" fmla="*/ 2391522 w 4830467"/>
              <a:gd name="connsiteY116" fmla="*/ 521713 h 1250765"/>
              <a:gd name="connsiteX117" fmla="*/ 2348299 w 4830467"/>
              <a:gd name="connsiteY117" fmla="*/ 607588 h 1250765"/>
              <a:gd name="connsiteX118" fmla="*/ 2421936 w 4830467"/>
              <a:gd name="connsiteY118" fmla="*/ 560929 h 1250765"/>
              <a:gd name="connsiteX119" fmla="*/ 2391522 w 4830467"/>
              <a:gd name="connsiteY119" fmla="*/ 521713 h 1250765"/>
              <a:gd name="connsiteX120" fmla="*/ 3464677 w 4830467"/>
              <a:gd name="connsiteY120" fmla="*/ 667558 h 1250765"/>
              <a:gd name="connsiteX121" fmla="*/ 3602149 w 4830467"/>
              <a:gd name="connsiteY121" fmla="*/ 594206 h 1250765"/>
              <a:gd name="connsiteX122" fmla="*/ 3527867 w 4830467"/>
              <a:gd name="connsiteY122" fmla="*/ 565295 h 1250765"/>
              <a:gd name="connsiteX123" fmla="*/ 3464677 w 4830467"/>
              <a:gd name="connsiteY123" fmla="*/ 667558 h 1250765"/>
              <a:gd name="connsiteX124" fmla="*/ 276557 w 4830467"/>
              <a:gd name="connsiteY124" fmla="*/ 945722 h 1250765"/>
              <a:gd name="connsiteX125" fmla="*/ 297382 w 4830467"/>
              <a:gd name="connsiteY125" fmla="*/ 1142520 h 1250765"/>
              <a:gd name="connsiteX126" fmla="*/ 536401 w 4830467"/>
              <a:gd name="connsiteY126" fmla="*/ 648093 h 1250765"/>
              <a:gd name="connsiteX127" fmla="*/ 272120 w 4830467"/>
              <a:gd name="connsiteY127" fmla="*/ 952520 h 125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4830467" h="1250765">
                <a:moveTo>
                  <a:pt x="3273247" y="70868"/>
                </a:moveTo>
                <a:cubicBezTo>
                  <a:pt x="3232098" y="139783"/>
                  <a:pt x="3122035" y="325488"/>
                  <a:pt x="3101210" y="380949"/>
                </a:cubicBezTo>
                <a:cubicBezTo>
                  <a:pt x="3101210" y="380949"/>
                  <a:pt x="3283695" y="330855"/>
                  <a:pt x="3368354" y="280761"/>
                </a:cubicBezTo>
                <a:cubicBezTo>
                  <a:pt x="3398195" y="246196"/>
                  <a:pt x="3428896" y="166547"/>
                  <a:pt x="3457521" y="137922"/>
                </a:cubicBezTo>
                <a:cubicBezTo>
                  <a:pt x="3499099" y="96344"/>
                  <a:pt x="3661976" y="91335"/>
                  <a:pt x="3547261" y="237824"/>
                </a:cubicBezTo>
                <a:cubicBezTo>
                  <a:pt x="3492372" y="307884"/>
                  <a:pt x="3347457" y="522572"/>
                  <a:pt x="3297936" y="696612"/>
                </a:cubicBezTo>
                <a:cubicBezTo>
                  <a:pt x="3288490" y="729674"/>
                  <a:pt x="3259507" y="745919"/>
                  <a:pt x="3221078" y="741697"/>
                </a:cubicBezTo>
                <a:cubicBezTo>
                  <a:pt x="3195172" y="738834"/>
                  <a:pt x="3203688" y="711139"/>
                  <a:pt x="3210916" y="682729"/>
                </a:cubicBezTo>
                <a:cubicBezTo>
                  <a:pt x="3240185" y="567227"/>
                  <a:pt x="3336151" y="376655"/>
                  <a:pt x="3334863" y="375367"/>
                </a:cubicBezTo>
                <a:cubicBezTo>
                  <a:pt x="3291209" y="402776"/>
                  <a:pt x="3054694" y="494591"/>
                  <a:pt x="3054694" y="494591"/>
                </a:cubicBezTo>
                <a:cubicBezTo>
                  <a:pt x="3018841" y="571163"/>
                  <a:pt x="3001523" y="667772"/>
                  <a:pt x="2977836" y="691531"/>
                </a:cubicBezTo>
                <a:cubicBezTo>
                  <a:pt x="2930533" y="738977"/>
                  <a:pt x="2895968" y="680153"/>
                  <a:pt x="2894752" y="646661"/>
                </a:cubicBezTo>
                <a:cubicBezTo>
                  <a:pt x="2892748" y="590771"/>
                  <a:pt x="2926955" y="512768"/>
                  <a:pt x="2945060" y="472478"/>
                </a:cubicBezTo>
                <a:cubicBezTo>
                  <a:pt x="2909923" y="446501"/>
                  <a:pt x="2873140" y="408214"/>
                  <a:pt x="2906488" y="345239"/>
                </a:cubicBezTo>
                <a:cubicBezTo>
                  <a:pt x="2916578" y="326347"/>
                  <a:pt x="2969893" y="271172"/>
                  <a:pt x="3026570" y="330211"/>
                </a:cubicBezTo>
                <a:cubicBezTo>
                  <a:pt x="3040310" y="298580"/>
                  <a:pt x="3164400" y="56484"/>
                  <a:pt x="3180358" y="31365"/>
                </a:cubicBezTo>
                <a:cubicBezTo>
                  <a:pt x="3193097" y="11328"/>
                  <a:pt x="3213206" y="1023"/>
                  <a:pt x="3247699" y="92"/>
                </a:cubicBezTo>
                <a:cubicBezTo>
                  <a:pt x="3282192" y="-695"/>
                  <a:pt x="3314395" y="2024"/>
                  <a:pt x="3273247" y="70868"/>
                </a:cubicBezTo>
                <a:close/>
                <a:moveTo>
                  <a:pt x="774777" y="117384"/>
                </a:moveTo>
                <a:cubicBezTo>
                  <a:pt x="897221" y="232099"/>
                  <a:pt x="715595" y="367638"/>
                  <a:pt x="648469" y="400056"/>
                </a:cubicBezTo>
                <a:cubicBezTo>
                  <a:pt x="647825" y="398196"/>
                  <a:pt x="825229" y="182148"/>
                  <a:pt x="708367" y="160321"/>
                </a:cubicBezTo>
                <a:cubicBezTo>
                  <a:pt x="642457" y="147941"/>
                  <a:pt x="424119" y="189877"/>
                  <a:pt x="221883" y="339300"/>
                </a:cubicBezTo>
                <a:cubicBezTo>
                  <a:pt x="174580" y="374222"/>
                  <a:pt x="136079" y="410791"/>
                  <a:pt x="122196" y="456662"/>
                </a:cubicBezTo>
                <a:cubicBezTo>
                  <a:pt x="118690" y="468112"/>
                  <a:pt x="120121" y="483928"/>
                  <a:pt x="134147" y="491299"/>
                </a:cubicBezTo>
                <a:cubicBezTo>
                  <a:pt x="178874" y="514557"/>
                  <a:pt x="378820" y="453084"/>
                  <a:pt x="361860" y="458452"/>
                </a:cubicBezTo>
                <a:cubicBezTo>
                  <a:pt x="434067" y="435408"/>
                  <a:pt x="602024" y="415800"/>
                  <a:pt x="636732" y="490869"/>
                </a:cubicBezTo>
                <a:cubicBezTo>
                  <a:pt x="658201" y="489868"/>
                  <a:pt x="809986" y="446071"/>
                  <a:pt x="853424" y="578033"/>
                </a:cubicBezTo>
                <a:cubicBezTo>
                  <a:pt x="902659" y="524361"/>
                  <a:pt x="1088293" y="358550"/>
                  <a:pt x="1216391" y="445785"/>
                </a:cubicBezTo>
                <a:cubicBezTo>
                  <a:pt x="1236858" y="459740"/>
                  <a:pt x="1169732" y="559570"/>
                  <a:pt x="1155777" y="561001"/>
                </a:cubicBezTo>
                <a:cubicBezTo>
                  <a:pt x="1155777" y="561001"/>
                  <a:pt x="1084214" y="438414"/>
                  <a:pt x="861439" y="739908"/>
                </a:cubicBezTo>
                <a:cubicBezTo>
                  <a:pt x="839470" y="769964"/>
                  <a:pt x="830095" y="811470"/>
                  <a:pt x="795244" y="799877"/>
                </a:cubicBezTo>
                <a:cubicBezTo>
                  <a:pt x="741286" y="781915"/>
                  <a:pt x="774562" y="642439"/>
                  <a:pt x="774562" y="642439"/>
                </a:cubicBezTo>
                <a:cubicBezTo>
                  <a:pt x="764615" y="586406"/>
                  <a:pt x="652333" y="600003"/>
                  <a:pt x="651474" y="609019"/>
                </a:cubicBezTo>
                <a:cubicBezTo>
                  <a:pt x="584992" y="1282496"/>
                  <a:pt x="296523" y="1270402"/>
                  <a:pt x="234407" y="1239988"/>
                </a:cubicBezTo>
                <a:cubicBezTo>
                  <a:pt x="190539" y="1218519"/>
                  <a:pt x="174652" y="1183024"/>
                  <a:pt x="164347" y="1135649"/>
                </a:cubicBezTo>
                <a:cubicBezTo>
                  <a:pt x="79759" y="747636"/>
                  <a:pt x="520658" y="550481"/>
                  <a:pt x="520658" y="550481"/>
                </a:cubicBezTo>
                <a:cubicBezTo>
                  <a:pt x="514575" y="506756"/>
                  <a:pt x="321069" y="570805"/>
                  <a:pt x="261600" y="587193"/>
                </a:cubicBezTo>
                <a:cubicBezTo>
                  <a:pt x="154757" y="616534"/>
                  <a:pt x="58434" y="609735"/>
                  <a:pt x="21794" y="562432"/>
                </a:cubicBezTo>
                <a:cubicBezTo>
                  <a:pt x="-5829" y="526794"/>
                  <a:pt x="-6474" y="455374"/>
                  <a:pt x="15782" y="409503"/>
                </a:cubicBezTo>
                <a:cubicBezTo>
                  <a:pt x="95360" y="245767"/>
                  <a:pt x="312410" y="149229"/>
                  <a:pt x="463980" y="107866"/>
                </a:cubicBezTo>
                <a:cubicBezTo>
                  <a:pt x="685968" y="47252"/>
                  <a:pt x="774777" y="117384"/>
                  <a:pt x="774777" y="117384"/>
                </a:cubicBezTo>
                <a:close/>
                <a:moveTo>
                  <a:pt x="3959891" y="549479"/>
                </a:moveTo>
                <a:cubicBezTo>
                  <a:pt x="3998392" y="511909"/>
                  <a:pt x="4149676" y="360625"/>
                  <a:pt x="4253012" y="431043"/>
                </a:cubicBezTo>
                <a:cubicBezTo>
                  <a:pt x="4269543" y="442278"/>
                  <a:pt x="4215370" y="522786"/>
                  <a:pt x="4204135" y="523931"/>
                </a:cubicBezTo>
                <a:cubicBezTo>
                  <a:pt x="4204135" y="523931"/>
                  <a:pt x="4143593" y="423028"/>
                  <a:pt x="3963613" y="673497"/>
                </a:cubicBezTo>
                <a:cubicBezTo>
                  <a:pt x="3909797" y="754578"/>
                  <a:pt x="3875591" y="741410"/>
                  <a:pt x="3887112" y="653245"/>
                </a:cubicBezTo>
                <a:cubicBezTo>
                  <a:pt x="3889474" y="635426"/>
                  <a:pt x="3896773" y="589626"/>
                  <a:pt x="3896773" y="589626"/>
                </a:cubicBezTo>
                <a:cubicBezTo>
                  <a:pt x="3917240" y="480636"/>
                  <a:pt x="3771466" y="574526"/>
                  <a:pt x="3771466" y="574526"/>
                </a:cubicBezTo>
                <a:cubicBezTo>
                  <a:pt x="3754578" y="619825"/>
                  <a:pt x="3737546" y="654462"/>
                  <a:pt x="3717294" y="686951"/>
                </a:cubicBezTo>
                <a:cubicBezTo>
                  <a:pt x="3701121" y="712857"/>
                  <a:pt x="3664122" y="731320"/>
                  <a:pt x="3639219" y="712356"/>
                </a:cubicBezTo>
                <a:cubicBezTo>
                  <a:pt x="3626910" y="705987"/>
                  <a:pt x="3631204" y="683946"/>
                  <a:pt x="3620899" y="679294"/>
                </a:cubicBezTo>
                <a:cubicBezTo>
                  <a:pt x="3605226" y="672138"/>
                  <a:pt x="3566153" y="707561"/>
                  <a:pt x="3557136" y="713573"/>
                </a:cubicBezTo>
                <a:cubicBezTo>
                  <a:pt x="3407141" y="814476"/>
                  <a:pt x="3363559" y="708706"/>
                  <a:pt x="3368855" y="665125"/>
                </a:cubicBezTo>
                <a:cubicBezTo>
                  <a:pt x="3376297" y="604153"/>
                  <a:pt x="3416515" y="551340"/>
                  <a:pt x="3471476" y="518493"/>
                </a:cubicBezTo>
                <a:cubicBezTo>
                  <a:pt x="3562145" y="464248"/>
                  <a:pt x="3615030" y="522071"/>
                  <a:pt x="3652100" y="536383"/>
                </a:cubicBezTo>
                <a:cubicBezTo>
                  <a:pt x="3671493" y="543826"/>
                  <a:pt x="3680009" y="536956"/>
                  <a:pt x="3681870" y="532233"/>
                </a:cubicBezTo>
                <a:cubicBezTo>
                  <a:pt x="3681870" y="532233"/>
                  <a:pt x="3686450" y="517348"/>
                  <a:pt x="3689241" y="495449"/>
                </a:cubicBezTo>
                <a:cubicBezTo>
                  <a:pt x="3692032" y="473265"/>
                  <a:pt x="3691030" y="452369"/>
                  <a:pt x="3684661" y="446071"/>
                </a:cubicBezTo>
                <a:cubicBezTo>
                  <a:pt x="3667414" y="429039"/>
                  <a:pt x="3658183" y="436768"/>
                  <a:pt x="3619539" y="448003"/>
                </a:cubicBezTo>
                <a:cubicBezTo>
                  <a:pt x="3595065" y="455231"/>
                  <a:pt x="3576959" y="436052"/>
                  <a:pt x="3575098" y="419450"/>
                </a:cubicBezTo>
                <a:cubicBezTo>
                  <a:pt x="3574311" y="413152"/>
                  <a:pt x="3575599" y="401488"/>
                  <a:pt x="3610450" y="379661"/>
                </a:cubicBezTo>
                <a:cubicBezTo>
                  <a:pt x="3663335" y="346384"/>
                  <a:pt x="3732966" y="368139"/>
                  <a:pt x="3759730" y="409789"/>
                </a:cubicBezTo>
                <a:cubicBezTo>
                  <a:pt x="3782130" y="444711"/>
                  <a:pt x="3774902" y="482640"/>
                  <a:pt x="3774115" y="483141"/>
                </a:cubicBezTo>
                <a:cubicBezTo>
                  <a:pt x="3792935" y="469830"/>
                  <a:pt x="3977782" y="399198"/>
                  <a:pt x="3959891" y="549479"/>
                </a:cubicBezTo>
                <a:close/>
                <a:moveTo>
                  <a:pt x="4517508" y="164830"/>
                </a:moveTo>
                <a:cubicBezTo>
                  <a:pt x="4598231" y="133915"/>
                  <a:pt x="4514789" y="219647"/>
                  <a:pt x="4478149" y="290064"/>
                </a:cubicBezTo>
                <a:cubicBezTo>
                  <a:pt x="4479866" y="286916"/>
                  <a:pt x="4683891" y="290064"/>
                  <a:pt x="4778712" y="261439"/>
                </a:cubicBezTo>
                <a:cubicBezTo>
                  <a:pt x="4814351" y="250705"/>
                  <a:pt x="4854354" y="310030"/>
                  <a:pt x="4812704" y="336580"/>
                </a:cubicBezTo>
                <a:cubicBezTo>
                  <a:pt x="4733985" y="386674"/>
                  <a:pt x="4421471" y="376512"/>
                  <a:pt x="4421471" y="376512"/>
                </a:cubicBezTo>
                <a:cubicBezTo>
                  <a:pt x="4421471" y="376512"/>
                  <a:pt x="4392846" y="419450"/>
                  <a:pt x="4372952" y="479992"/>
                </a:cubicBezTo>
                <a:cubicBezTo>
                  <a:pt x="4358854" y="522858"/>
                  <a:pt x="4342752" y="628198"/>
                  <a:pt x="4389268" y="654462"/>
                </a:cubicBezTo>
                <a:cubicBezTo>
                  <a:pt x="4452028" y="689885"/>
                  <a:pt x="4320854" y="724593"/>
                  <a:pt x="4297453" y="714074"/>
                </a:cubicBezTo>
                <a:cubicBezTo>
                  <a:pt x="4175009" y="659113"/>
                  <a:pt x="4326078" y="382094"/>
                  <a:pt x="4321999" y="382023"/>
                </a:cubicBezTo>
                <a:cubicBezTo>
                  <a:pt x="4321999" y="382023"/>
                  <a:pt x="4058934" y="366994"/>
                  <a:pt x="4013563" y="334791"/>
                </a:cubicBezTo>
                <a:cubicBezTo>
                  <a:pt x="4002399" y="326848"/>
                  <a:pt x="3981575" y="291567"/>
                  <a:pt x="4013563" y="291854"/>
                </a:cubicBezTo>
                <a:cubicBezTo>
                  <a:pt x="4136436" y="293070"/>
                  <a:pt x="4370804" y="291854"/>
                  <a:pt x="4370804" y="291854"/>
                </a:cubicBezTo>
                <a:cubicBezTo>
                  <a:pt x="4370804" y="291854"/>
                  <a:pt x="4436786" y="195673"/>
                  <a:pt x="4517508" y="164830"/>
                </a:cubicBezTo>
                <a:close/>
                <a:moveTo>
                  <a:pt x="1753254" y="323914"/>
                </a:moveTo>
                <a:cubicBezTo>
                  <a:pt x="1818305" y="317044"/>
                  <a:pt x="1886361" y="370572"/>
                  <a:pt x="1819020" y="463246"/>
                </a:cubicBezTo>
                <a:cubicBezTo>
                  <a:pt x="1787390" y="506828"/>
                  <a:pt x="1704735" y="547332"/>
                  <a:pt x="1598321" y="580037"/>
                </a:cubicBezTo>
                <a:cubicBezTo>
                  <a:pt x="1598321" y="580037"/>
                  <a:pt x="1589519" y="611810"/>
                  <a:pt x="1601899" y="649953"/>
                </a:cubicBezTo>
                <a:cubicBezTo>
                  <a:pt x="1618001" y="699475"/>
                  <a:pt x="1819879" y="515058"/>
                  <a:pt x="1852941" y="485359"/>
                </a:cubicBezTo>
                <a:cubicBezTo>
                  <a:pt x="1877988" y="462817"/>
                  <a:pt x="1905110" y="430757"/>
                  <a:pt x="1928941" y="429612"/>
                </a:cubicBezTo>
                <a:cubicBezTo>
                  <a:pt x="2034209" y="424531"/>
                  <a:pt x="1932662" y="573095"/>
                  <a:pt x="1916918" y="610880"/>
                </a:cubicBezTo>
                <a:cubicBezTo>
                  <a:pt x="1916346" y="612168"/>
                  <a:pt x="2027053" y="476986"/>
                  <a:pt x="2098616" y="469830"/>
                </a:cubicBezTo>
                <a:cubicBezTo>
                  <a:pt x="2236374" y="460885"/>
                  <a:pt x="2117723" y="674356"/>
                  <a:pt x="2283463" y="625479"/>
                </a:cubicBezTo>
                <a:cubicBezTo>
                  <a:pt x="2283463" y="625479"/>
                  <a:pt x="2258702" y="578033"/>
                  <a:pt x="2291835" y="528869"/>
                </a:cubicBezTo>
                <a:cubicBezTo>
                  <a:pt x="2325041" y="479563"/>
                  <a:pt x="2410987" y="450580"/>
                  <a:pt x="2472532" y="469830"/>
                </a:cubicBezTo>
                <a:cubicBezTo>
                  <a:pt x="2556403" y="496093"/>
                  <a:pt x="2523627" y="558425"/>
                  <a:pt x="2482049" y="602221"/>
                </a:cubicBezTo>
                <a:cubicBezTo>
                  <a:pt x="2454927" y="630775"/>
                  <a:pt x="2421865" y="650311"/>
                  <a:pt x="2422437" y="650526"/>
                </a:cubicBezTo>
                <a:cubicBezTo>
                  <a:pt x="2479115" y="670707"/>
                  <a:pt x="2610576" y="646948"/>
                  <a:pt x="2730372" y="609234"/>
                </a:cubicBezTo>
                <a:cubicBezTo>
                  <a:pt x="2738458" y="606658"/>
                  <a:pt x="2777890" y="590914"/>
                  <a:pt x="2776959" y="612884"/>
                </a:cubicBezTo>
                <a:cubicBezTo>
                  <a:pt x="2776172" y="630560"/>
                  <a:pt x="2695091" y="682514"/>
                  <a:pt x="2616873" y="705414"/>
                </a:cubicBezTo>
                <a:cubicBezTo>
                  <a:pt x="2523341" y="732751"/>
                  <a:pt x="2410844" y="757011"/>
                  <a:pt x="2331911" y="703268"/>
                </a:cubicBezTo>
                <a:cubicBezTo>
                  <a:pt x="2312445" y="712284"/>
                  <a:pt x="2285609" y="722232"/>
                  <a:pt x="2268506" y="726740"/>
                </a:cubicBezTo>
                <a:cubicBezTo>
                  <a:pt x="2050311" y="784205"/>
                  <a:pt x="2175546" y="528941"/>
                  <a:pt x="2071780" y="564722"/>
                </a:cubicBezTo>
                <a:cubicBezTo>
                  <a:pt x="2003795" y="593347"/>
                  <a:pt x="1944756" y="751572"/>
                  <a:pt x="1855517" y="736401"/>
                </a:cubicBezTo>
                <a:cubicBezTo>
                  <a:pt x="1819020" y="730175"/>
                  <a:pt x="1810218" y="619110"/>
                  <a:pt x="1795405" y="634997"/>
                </a:cubicBezTo>
                <a:cubicBezTo>
                  <a:pt x="1679616" y="760231"/>
                  <a:pt x="1600468" y="768604"/>
                  <a:pt x="1578927" y="762808"/>
                </a:cubicBezTo>
                <a:cubicBezTo>
                  <a:pt x="1509440" y="744201"/>
                  <a:pt x="1492551" y="643298"/>
                  <a:pt x="1502284" y="600504"/>
                </a:cubicBezTo>
                <a:cubicBezTo>
                  <a:pt x="1458129" y="610021"/>
                  <a:pt x="1431937" y="602293"/>
                  <a:pt x="1421203" y="596353"/>
                </a:cubicBezTo>
                <a:cubicBezTo>
                  <a:pt x="1418198" y="634496"/>
                  <a:pt x="1381199" y="755007"/>
                  <a:pt x="1298401" y="793794"/>
                </a:cubicBezTo>
                <a:cubicBezTo>
                  <a:pt x="1244443" y="819056"/>
                  <a:pt x="1204726" y="772326"/>
                  <a:pt x="1192202" y="735185"/>
                </a:cubicBezTo>
                <a:cubicBezTo>
                  <a:pt x="1154632" y="624262"/>
                  <a:pt x="1257539" y="443781"/>
                  <a:pt x="1311140" y="405280"/>
                </a:cubicBezTo>
                <a:cubicBezTo>
                  <a:pt x="1344774" y="381235"/>
                  <a:pt x="1394439" y="391540"/>
                  <a:pt x="1407535" y="429397"/>
                </a:cubicBezTo>
                <a:cubicBezTo>
                  <a:pt x="1413689" y="446930"/>
                  <a:pt x="1396872" y="478990"/>
                  <a:pt x="1403813" y="490154"/>
                </a:cubicBezTo>
                <a:cubicBezTo>
                  <a:pt x="1422133" y="519423"/>
                  <a:pt x="1503500" y="512338"/>
                  <a:pt x="1521391" y="507544"/>
                </a:cubicBezTo>
                <a:cubicBezTo>
                  <a:pt x="1627590" y="338083"/>
                  <a:pt x="1749461" y="324987"/>
                  <a:pt x="1753254" y="323914"/>
                </a:cubicBezTo>
                <a:moveTo>
                  <a:pt x="1756976" y="404207"/>
                </a:moveTo>
                <a:cubicBezTo>
                  <a:pt x="1758550" y="360554"/>
                  <a:pt x="1635319" y="427465"/>
                  <a:pt x="1618001" y="490655"/>
                </a:cubicBezTo>
                <a:cubicBezTo>
                  <a:pt x="1618359" y="489367"/>
                  <a:pt x="1755186" y="454301"/>
                  <a:pt x="1756976" y="404207"/>
                </a:cubicBezTo>
                <a:close/>
                <a:moveTo>
                  <a:pt x="1323234" y="559999"/>
                </a:moveTo>
                <a:cubicBezTo>
                  <a:pt x="1304556" y="566869"/>
                  <a:pt x="1259972" y="650240"/>
                  <a:pt x="1262405" y="682514"/>
                </a:cubicBezTo>
                <a:cubicBezTo>
                  <a:pt x="1263980" y="703268"/>
                  <a:pt x="1300334" y="701264"/>
                  <a:pt x="1318153" y="682944"/>
                </a:cubicBezTo>
                <a:cubicBezTo>
                  <a:pt x="1341268" y="659113"/>
                  <a:pt x="1357155" y="582112"/>
                  <a:pt x="1339550" y="559713"/>
                </a:cubicBezTo>
                <a:cubicBezTo>
                  <a:pt x="1336974" y="556492"/>
                  <a:pt x="1328959" y="558210"/>
                  <a:pt x="1323234" y="559999"/>
                </a:cubicBezTo>
                <a:moveTo>
                  <a:pt x="2391522" y="521713"/>
                </a:moveTo>
                <a:cubicBezTo>
                  <a:pt x="2315809" y="561359"/>
                  <a:pt x="2348299" y="607588"/>
                  <a:pt x="2348299" y="607588"/>
                </a:cubicBezTo>
                <a:cubicBezTo>
                  <a:pt x="2348299" y="607588"/>
                  <a:pt x="2386298" y="600432"/>
                  <a:pt x="2421936" y="560929"/>
                </a:cubicBezTo>
                <a:cubicBezTo>
                  <a:pt x="2468738" y="508975"/>
                  <a:pt x="2418072" y="507758"/>
                  <a:pt x="2391522" y="521713"/>
                </a:cubicBezTo>
                <a:close/>
                <a:moveTo>
                  <a:pt x="3464677" y="667558"/>
                </a:moveTo>
                <a:cubicBezTo>
                  <a:pt x="3490798" y="693964"/>
                  <a:pt x="3602149" y="594206"/>
                  <a:pt x="3602149" y="594206"/>
                </a:cubicBezTo>
                <a:cubicBezTo>
                  <a:pt x="3602149" y="594206"/>
                  <a:pt x="3599430" y="551555"/>
                  <a:pt x="3527867" y="565295"/>
                </a:cubicBezTo>
                <a:cubicBezTo>
                  <a:pt x="3456304" y="579035"/>
                  <a:pt x="3441348" y="644014"/>
                  <a:pt x="3464677" y="667558"/>
                </a:cubicBezTo>
                <a:close/>
                <a:moveTo>
                  <a:pt x="276557" y="945722"/>
                </a:moveTo>
                <a:cubicBezTo>
                  <a:pt x="256734" y="1008268"/>
                  <a:pt x="259167" y="1124128"/>
                  <a:pt x="297382" y="1142520"/>
                </a:cubicBezTo>
                <a:cubicBezTo>
                  <a:pt x="355061" y="1165348"/>
                  <a:pt x="526955" y="853692"/>
                  <a:pt x="536401" y="648093"/>
                </a:cubicBezTo>
                <a:cubicBezTo>
                  <a:pt x="536401" y="648093"/>
                  <a:pt x="341536" y="733682"/>
                  <a:pt x="272120" y="952520"/>
                </a:cubicBezTo>
              </a:path>
            </a:pathLst>
          </a:custGeom>
          <a:solidFill>
            <a:srgbClr val="55A41B"/>
          </a:solidFill>
          <a:ln w="7153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6" name="Vrije vorm: vorm 55">
            <a:extLst>
              <a:ext uri="{FF2B5EF4-FFF2-40B4-BE49-F238E27FC236}">
                <a16:creationId xmlns:a16="http://schemas.microsoft.com/office/drawing/2014/main" id="{BB5B6CD9-37F5-4C8D-9FEF-2BCFE895AD91}"/>
              </a:ext>
            </a:extLst>
          </p:cNvPr>
          <p:cNvSpPr/>
          <p:nvPr/>
        </p:nvSpPr>
        <p:spPr>
          <a:xfrm>
            <a:off x="7251725" y="3289459"/>
            <a:ext cx="1086766" cy="463617"/>
          </a:xfrm>
          <a:custGeom>
            <a:avLst/>
            <a:gdLst>
              <a:gd name="connsiteX0" fmla="*/ 1077607 w 1086766"/>
              <a:gd name="connsiteY0" fmla="*/ 337944 h 463617"/>
              <a:gd name="connsiteX1" fmla="*/ 962700 w 1086766"/>
              <a:gd name="connsiteY1" fmla="*/ 382976 h 463617"/>
              <a:gd name="connsiteX2" fmla="*/ 903493 w 1086766"/>
              <a:gd name="connsiteY2" fmla="*/ 334794 h 463617"/>
              <a:gd name="connsiteX3" fmla="*/ 811710 w 1086766"/>
              <a:gd name="connsiteY3" fmla="*/ 294272 h 463617"/>
              <a:gd name="connsiteX4" fmla="*/ 739186 w 1086766"/>
              <a:gd name="connsiteY4" fmla="*/ 364075 h 463617"/>
              <a:gd name="connsiteX5" fmla="*/ 773265 w 1086766"/>
              <a:gd name="connsiteY5" fmla="*/ 275085 h 463617"/>
              <a:gd name="connsiteX6" fmla="*/ 720000 w 1086766"/>
              <a:gd name="connsiteY6" fmla="*/ 262699 h 463617"/>
              <a:gd name="connsiteX7" fmla="*/ 550825 w 1086766"/>
              <a:gd name="connsiteY7" fmla="*/ 383907 h 463617"/>
              <a:gd name="connsiteX8" fmla="*/ 542305 w 1086766"/>
              <a:gd name="connsiteY8" fmla="*/ 331429 h 463617"/>
              <a:gd name="connsiteX9" fmla="*/ 690718 w 1086766"/>
              <a:gd name="connsiteY9" fmla="*/ 210508 h 463617"/>
              <a:gd name="connsiteX10" fmla="*/ 611894 w 1086766"/>
              <a:gd name="connsiteY10" fmla="*/ 190820 h 463617"/>
              <a:gd name="connsiteX11" fmla="*/ 496414 w 1086766"/>
              <a:gd name="connsiteY11" fmla="*/ 286325 h 463617"/>
              <a:gd name="connsiteX12" fmla="*/ 425680 w 1086766"/>
              <a:gd name="connsiteY12" fmla="*/ 279166 h 463617"/>
              <a:gd name="connsiteX13" fmla="*/ 421241 w 1086766"/>
              <a:gd name="connsiteY13" fmla="*/ 264561 h 463617"/>
              <a:gd name="connsiteX14" fmla="*/ 404560 w 1086766"/>
              <a:gd name="connsiteY14" fmla="*/ 219529 h 463617"/>
              <a:gd name="connsiteX15" fmla="*/ 353371 w 1086766"/>
              <a:gd name="connsiteY15" fmla="*/ 229695 h 463617"/>
              <a:gd name="connsiteX16" fmla="*/ 291300 w 1086766"/>
              <a:gd name="connsiteY16" fmla="*/ 355413 h 463617"/>
              <a:gd name="connsiteX17" fmla="*/ 236889 w 1086766"/>
              <a:gd name="connsiteY17" fmla="*/ 365507 h 463617"/>
              <a:gd name="connsiteX18" fmla="*/ 389383 w 1086766"/>
              <a:gd name="connsiteY18" fmla="*/ 34962 h 463617"/>
              <a:gd name="connsiteX19" fmla="*/ 321297 w 1086766"/>
              <a:gd name="connsiteY19" fmla="*/ 14271 h 463617"/>
              <a:gd name="connsiteX20" fmla="*/ 198444 w 1086766"/>
              <a:gd name="connsiteY20" fmla="*/ 279309 h 463617"/>
              <a:gd name="connsiteX21" fmla="*/ 74086 w 1086766"/>
              <a:gd name="connsiteY21" fmla="*/ 384408 h 463617"/>
              <a:gd name="connsiteX22" fmla="*/ 176966 w 1086766"/>
              <a:gd name="connsiteY22" fmla="*/ 240362 h 463617"/>
              <a:gd name="connsiteX23" fmla="*/ 124416 w 1086766"/>
              <a:gd name="connsiteY23" fmla="*/ 218741 h 463617"/>
              <a:gd name="connsiteX24" fmla="*/ 1491 w 1086766"/>
              <a:gd name="connsiteY24" fmla="*/ 412544 h 463617"/>
              <a:gd name="connsiteX25" fmla="*/ 179185 w 1086766"/>
              <a:gd name="connsiteY25" fmla="*/ 393285 h 463617"/>
              <a:gd name="connsiteX26" fmla="*/ 225434 w 1086766"/>
              <a:gd name="connsiteY26" fmla="*/ 456860 h 463617"/>
              <a:gd name="connsiteX27" fmla="*/ 291300 w 1086766"/>
              <a:gd name="connsiteY27" fmla="*/ 399800 h 463617"/>
              <a:gd name="connsiteX28" fmla="*/ 296884 w 1086766"/>
              <a:gd name="connsiteY28" fmla="*/ 434093 h 463617"/>
              <a:gd name="connsiteX29" fmla="*/ 401267 w 1086766"/>
              <a:gd name="connsiteY29" fmla="*/ 418128 h 463617"/>
              <a:gd name="connsiteX30" fmla="*/ 429045 w 1086766"/>
              <a:gd name="connsiteY30" fmla="*/ 341452 h 463617"/>
              <a:gd name="connsiteX31" fmla="*/ 450165 w 1086766"/>
              <a:gd name="connsiteY31" fmla="*/ 346678 h 463617"/>
              <a:gd name="connsiteX32" fmla="*/ 482382 w 1086766"/>
              <a:gd name="connsiteY32" fmla="*/ 344602 h 463617"/>
              <a:gd name="connsiteX33" fmla="*/ 531209 w 1086766"/>
              <a:gd name="connsiteY33" fmla="*/ 447481 h 463617"/>
              <a:gd name="connsiteX34" fmla="*/ 671101 w 1086766"/>
              <a:gd name="connsiteY34" fmla="*/ 370304 h 463617"/>
              <a:gd name="connsiteX35" fmla="*/ 711050 w 1086766"/>
              <a:gd name="connsiteY35" fmla="*/ 436957 h 463617"/>
              <a:gd name="connsiteX36" fmla="*/ 859105 w 1086766"/>
              <a:gd name="connsiteY36" fmla="*/ 341953 h 463617"/>
              <a:gd name="connsiteX37" fmla="*/ 904996 w 1086766"/>
              <a:gd name="connsiteY37" fmla="*/ 438461 h 463617"/>
              <a:gd name="connsiteX38" fmla="*/ 1002721 w 1086766"/>
              <a:gd name="connsiteY38" fmla="*/ 415551 h 463617"/>
              <a:gd name="connsiteX39" fmla="*/ 1077607 w 1086766"/>
              <a:gd name="connsiteY39" fmla="*/ 337944 h 463617"/>
              <a:gd name="connsiteX40" fmla="*/ 572231 w 1086766"/>
              <a:gd name="connsiteY40" fmla="*/ 250314 h 463617"/>
              <a:gd name="connsiteX41" fmla="*/ 637739 w 1086766"/>
              <a:gd name="connsiteY41" fmla="*/ 228406 h 463617"/>
              <a:gd name="connsiteX42" fmla="*/ 551111 w 1086766"/>
              <a:gd name="connsiteY42" fmla="*/ 281743 h 463617"/>
              <a:gd name="connsiteX43" fmla="*/ 572231 w 1086766"/>
              <a:gd name="connsiteY43" fmla="*/ 250314 h 463617"/>
              <a:gd name="connsiteX44" fmla="*/ 371985 w 1086766"/>
              <a:gd name="connsiteY44" fmla="*/ 382904 h 463617"/>
              <a:gd name="connsiteX45" fmla="*/ 335688 w 1086766"/>
              <a:gd name="connsiteY45" fmla="*/ 391137 h 463617"/>
              <a:gd name="connsiteX46" fmla="*/ 375279 w 1086766"/>
              <a:gd name="connsiteY46" fmla="*/ 299355 h 463617"/>
              <a:gd name="connsiteX47" fmla="*/ 371985 w 1086766"/>
              <a:gd name="connsiteY47" fmla="*/ 382904 h 46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86766" h="463617">
                <a:moveTo>
                  <a:pt x="1077607" y="337944"/>
                </a:moveTo>
                <a:cubicBezTo>
                  <a:pt x="1059852" y="335796"/>
                  <a:pt x="1014319" y="374385"/>
                  <a:pt x="962700" y="382976"/>
                </a:cubicBezTo>
                <a:cubicBezTo>
                  <a:pt x="947880" y="385410"/>
                  <a:pt x="915306" y="397438"/>
                  <a:pt x="903493" y="334794"/>
                </a:cubicBezTo>
                <a:cubicBezTo>
                  <a:pt x="887814" y="251960"/>
                  <a:pt x="836840" y="278951"/>
                  <a:pt x="811710" y="294272"/>
                </a:cubicBezTo>
                <a:cubicBezTo>
                  <a:pt x="786510" y="309593"/>
                  <a:pt x="739186" y="364075"/>
                  <a:pt x="739186" y="364075"/>
                </a:cubicBezTo>
                <a:cubicBezTo>
                  <a:pt x="739186" y="364075"/>
                  <a:pt x="770258" y="295704"/>
                  <a:pt x="773265" y="275085"/>
                </a:cubicBezTo>
                <a:cubicBezTo>
                  <a:pt x="776200" y="254466"/>
                  <a:pt x="742909" y="225972"/>
                  <a:pt x="720000" y="262699"/>
                </a:cubicBezTo>
                <a:cubicBezTo>
                  <a:pt x="687425" y="314748"/>
                  <a:pt x="570084" y="406888"/>
                  <a:pt x="550825" y="383907"/>
                </a:cubicBezTo>
                <a:cubicBezTo>
                  <a:pt x="537795" y="368371"/>
                  <a:pt x="542305" y="331429"/>
                  <a:pt x="542305" y="331429"/>
                </a:cubicBezTo>
                <a:cubicBezTo>
                  <a:pt x="542305" y="331429"/>
                  <a:pt x="714057" y="295847"/>
                  <a:pt x="690718" y="210508"/>
                </a:cubicBezTo>
                <a:cubicBezTo>
                  <a:pt x="683630" y="194185"/>
                  <a:pt x="654062" y="183589"/>
                  <a:pt x="611894" y="190820"/>
                </a:cubicBezTo>
                <a:cubicBezTo>
                  <a:pt x="550467" y="199554"/>
                  <a:pt x="496414" y="286325"/>
                  <a:pt x="496414" y="286325"/>
                </a:cubicBezTo>
                <a:cubicBezTo>
                  <a:pt x="496414" y="286325"/>
                  <a:pt x="447946" y="296706"/>
                  <a:pt x="425680" y="279166"/>
                </a:cubicBezTo>
                <a:cubicBezTo>
                  <a:pt x="422387" y="275729"/>
                  <a:pt x="420096" y="272293"/>
                  <a:pt x="421241" y="264561"/>
                </a:cubicBezTo>
                <a:cubicBezTo>
                  <a:pt x="422387" y="256829"/>
                  <a:pt x="431121" y="230268"/>
                  <a:pt x="404560" y="219529"/>
                </a:cubicBezTo>
                <a:cubicBezTo>
                  <a:pt x="388452" y="213014"/>
                  <a:pt x="369265" y="215090"/>
                  <a:pt x="353371" y="229695"/>
                </a:cubicBezTo>
                <a:cubicBezTo>
                  <a:pt x="321655" y="258905"/>
                  <a:pt x="297457" y="304581"/>
                  <a:pt x="291300" y="355413"/>
                </a:cubicBezTo>
                <a:cubicBezTo>
                  <a:pt x="291300" y="355413"/>
                  <a:pt x="235457" y="407103"/>
                  <a:pt x="236889" y="365507"/>
                </a:cubicBezTo>
                <a:cubicBezTo>
                  <a:pt x="241328" y="238000"/>
                  <a:pt x="378071" y="55580"/>
                  <a:pt x="389383" y="34962"/>
                </a:cubicBezTo>
                <a:cubicBezTo>
                  <a:pt x="406064" y="4535"/>
                  <a:pt x="337692" y="-14652"/>
                  <a:pt x="321297" y="14271"/>
                </a:cubicBezTo>
                <a:cubicBezTo>
                  <a:pt x="247270" y="144571"/>
                  <a:pt x="198444" y="279309"/>
                  <a:pt x="198444" y="279309"/>
                </a:cubicBezTo>
                <a:cubicBezTo>
                  <a:pt x="175462" y="345533"/>
                  <a:pt x="95421" y="416195"/>
                  <a:pt x="74086" y="384408"/>
                </a:cubicBezTo>
                <a:cubicBezTo>
                  <a:pt x="52608" y="352477"/>
                  <a:pt x="126636" y="249884"/>
                  <a:pt x="176966" y="240362"/>
                </a:cubicBezTo>
                <a:cubicBezTo>
                  <a:pt x="203741" y="235279"/>
                  <a:pt x="162934" y="196333"/>
                  <a:pt x="124416" y="218741"/>
                </a:cubicBezTo>
                <a:cubicBezTo>
                  <a:pt x="42943" y="265993"/>
                  <a:pt x="-9678" y="352978"/>
                  <a:pt x="1491" y="412544"/>
                </a:cubicBezTo>
                <a:cubicBezTo>
                  <a:pt x="16024" y="510770"/>
                  <a:pt x="157278" y="421207"/>
                  <a:pt x="179185" y="393285"/>
                </a:cubicBezTo>
                <a:cubicBezTo>
                  <a:pt x="179185" y="393285"/>
                  <a:pt x="169090" y="464449"/>
                  <a:pt x="225434" y="456860"/>
                </a:cubicBezTo>
                <a:cubicBezTo>
                  <a:pt x="251065" y="453424"/>
                  <a:pt x="280203" y="419345"/>
                  <a:pt x="291300" y="399800"/>
                </a:cubicBezTo>
                <a:cubicBezTo>
                  <a:pt x="291300" y="399800"/>
                  <a:pt x="290584" y="415336"/>
                  <a:pt x="296884" y="434093"/>
                </a:cubicBezTo>
                <a:cubicBezTo>
                  <a:pt x="306907" y="462587"/>
                  <a:pt x="347930" y="489363"/>
                  <a:pt x="401267" y="418128"/>
                </a:cubicBezTo>
                <a:cubicBezTo>
                  <a:pt x="423461" y="385696"/>
                  <a:pt x="429045" y="341452"/>
                  <a:pt x="429045" y="341452"/>
                </a:cubicBezTo>
                <a:cubicBezTo>
                  <a:pt x="429045" y="341452"/>
                  <a:pt x="434629" y="346105"/>
                  <a:pt x="450165" y="346678"/>
                </a:cubicBezTo>
                <a:cubicBezTo>
                  <a:pt x="465701" y="347251"/>
                  <a:pt x="482382" y="344602"/>
                  <a:pt x="482382" y="344602"/>
                </a:cubicBezTo>
                <a:cubicBezTo>
                  <a:pt x="482382" y="344602"/>
                  <a:pt x="476798" y="437673"/>
                  <a:pt x="531209" y="447481"/>
                </a:cubicBezTo>
                <a:cubicBezTo>
                  <a:pt x="585619" y="457361"/>
                  <a:pt x="671101" y="370304"/>
                  <a:pt x="671101" y="370304"/>
                </a:cubicBezTo>
                <a:cubicBezTo>
                  <a:pt x="671101" y="370304"/>
                  <a:pt x="678547" y="428294"/>
                  <a:pt x="711050" y="436957"/>
                </a:cubicBezTo>
                <a:cubicBezTo>
                  <a:pt x="762884" y="450775"/>
                  <a:pt x="827890" y="297064"/>
                  <a:pt x="859105" y="341953"/>
                </a:cubicBezTo>
                <a:cubicBezTo>
                  <a:pt x="873925" y="363216"/>
                  <a:pt x="858890" y="417842"/>
                  <a:pt x="904996" y="438461"/>
                </a:cubicBezTo>
                <a:cubicBezTo>
                  <a:pt x="938430" y="453424"/>
                  <a:pt x="987973" y="426290"/>
                  <a:pt x="1002721" y="415551"/>
                </a:cubicBezTo>
                <a:cubicBezTo>
                  <a:pt x="1021908" y="401519"/>
                  <a:pt x="1116124" y="343886"/>
                  <a:pt x="1077607" y="337944"/>
                </a:cubicBezTo>
                <a:close/>
                <a:moveTo>
                  <a:pt x="572231" y="250314"/>
                </a:moveTo>
                <a:cubicBezTo>
                  <a:pt x="596430" y="226831"/>
                  <a:pt x="634303" y="204351"/>
                  <a:pt x="637739" y="228406"/>
                </a:cubicBezTo>
                <a:cubicBezTo>
                  <a:pt x="642178" y="259692"/>
                  <a:pt x="551111" y="281743"/>
                  <a:pt x="551111" y="281743"/>
                </a:cubicBezTo>
                <a:cubicBezTo>
                  <a:pt x="551111" y="281743"/>
                  <a:pt x="557555" y="264489"/>
                  <a:pt x="572231" y="250314"/>
                </a:cubicBezTo>
                <a:close/>
                <a:moveTo>
                  <a:pt x="371985" y="382904"/>
                </a:moveTo>
                <a:cubicBezTo>
                  <a:pt x="347572" y="428223"/>
                  <a:pt x="335688" y="391137"/>
                  <a:pt x="335688" y="391137"/>
                </a:cubicBezTo>
                <a:cubicBezTo>
                  <a:pt x="327884" y="377535"/>
                  <a:pt x="360888" y="294415"/>
                  <a:pt x="375279" y="299355"/>
                </a:cubicBezTo>
                <a:cubicBezTo>
                  <a:pt x="389740" y="304367"/>
                  <a:pt x="389740" y="349900"/>
                  <a:pt x="371985" y="382904"/>
                </a:cubicBezTo>
                <a:close/>
              </a:path>
            </a:pathLst>
          </a:custGeom>
          <a:solidFill>
            <a:srgbClr val="0085CF"/>
          </a:solidFill>
          <a:ln w="715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71" name="Groep 70">
            <a:extLst>
              <a:ext uri="{FF2B5EF4-FFF2-40B4-BE49-F238E27FC236}">
                <a16:creationId xmlns:a16="http://schemas.microsoft.com/office/drawing/2014/main" id="{68998978-44E7-42E0-AE66-AE7E02B6A54C}"/>
              </a:ext>
            </a:extLst>
          </p:cNvPr>
          <p:cNvGrpSpPr/>
          <p:nvPr userDrawn="1"/>
        </p:nvGrpSpPr>
        <p:grpSpPr>
          <a:xfrm>
            <a:off x="4618249" y="3284200"/>
            <a:ext cx="2494842" cy="653466"/>
            <a:chOff x="4618249" y="3284200"/>
            <a:chExt cx="2494842" cy="653466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60F851EB-0B6B-46CD-ACEA-ECD3247920B7}"/>
                </a:ext>
              </a:extLst>
            </p:cNvPr>
            <p:cNvSpPr/>
            <p:nvPr/>
          </p:nvSpPr>
          <p:spPr>
            <a:xfrm>
              <a:off x="4618249" y="3554370"/>
              <a:ext cx="461810" cy="191666"/>
            </a:xfrm>
            <a:custGeom>
              <a:avLst/>
              <a:gdLst>
                <a:gd name="connsiteX0" fmla="*/ 4707 w 461810"/>
                <a:gd name="connsiteY0" fmla="*/ 159661 h 191666"/>
                <a:gd name="connsiteX1" fmla="*/ 44871 w 461810"/>
                <a:gd name="connsiteY1" fmla="*/ 118423 h 191666"/>
                <a:gd name="connsiteX2" fmla="*/ 163286 w 461810"/>
                <a:gd name="connsiteY2" fmla="*/ 16260 h 191666"/>
                <a:gd name="connsiteX3" fmla="*/ 216551 w 461810"/>
                <a:gd name="connsiteY3" fmla="*/ 26641 h 191666"/>
                <a:gd name="connsiteX4" fmla="*/ 182473 w 461810"/>
                <a:gd name="connsiteY4" fmla="*/ 116920 h 191666"/>
                <a:gd name="connsiteX5" fmla="*/ 254997 w 461810"/>
                <a:gd name="connsiteY5" fmla="*/ 44396 h 191666"/>
                <a:gd name="connsiteX6" fmla="*/ 346779 w 461810"/>
                <a:gd name="connsiteY6" fmla="*/ 81410 h 191666"/>
                <a:gd name="connsiteX7" fmla="*/ 405987 w 461810"/>
                <a:gd name="connsiteY7" fmla="*/ 127301 h 191666"/>
                <a:gd name="connsiteX8" fmla="*/ 460756 w 461810"/>
                <a:gd name="connsiteY8" fmla="*/ 106611 h 191666"/>
                <a:gd name="connsiteX9" fmla="*/ 450375 w 461810"/>
                <a:gd name="connsiteY9" fmla="*/ 164315 h 191666"/>
                <a:gd name="connsiteX10" fmla="*/ 348211 w 461810"/>
                <a:gd name="connsiteY10" fmla="*/ 185077 h 191666"/>
                <a:gd name="connsiteX11" fmla="*/ 302320 w 461810"/>
                <a:gd name="connsiteY11" fmla="*/ 90359 h 191666"/>
                <a:gd name="connsiteX12" fmla="*/ 154265 w 461810"/>
                <a:gd name="connsiteY12" fmla="*/ 191019 h 191666"/>
                <a:gd name="connsiteX13" fmla="*/ 114316 w 461810"/>
                <a:gd name="connsiteY13" fmla="*/ 125869 h 191666"/>
                <a:gd name="connsiteX14" fmla="*/ 4707 w 461810"/>
                <a:gd name="connsiteY14" fmla="*/ 159661 h 19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810" h="191666">
                  <a:moveTo>
                    <a:pt x="4707" y="159661"/>
                  </a:moveTo>
                  <a:cubicBezTo>
                    <a:pt x="-10685" y="150640"/>
                    <a:pt x="14015" y="137252"/>
                    <a:pt x="44871" y="118423"/>
                  </a:cubicBezTo>
                  <a:cubicBezTo>
                    <a:pt x="83531" y="94726"/>
                    <a:pt x="129637" y="51985"/>
                    <a:pt x="163286" y="16260"/>
                  </a:cubicBezTo>
                  <a:cubicBezTo>
                    <a:pt x="193498" y="-15742"/>
                    <a:pt x="219558" y="5879"/>
                    <a:pt x="216551" y="26641"/>
                  </a:cubicBezTo>
                  <a:cubicBezTo>
                    <a:pt x="213616" y="47403"/>
                    <a:pt x="182473" y="116920"/>
                    <a:pt x="182473" y="116920"/>
                  </a:cubicBezTo>
                  <a:cubicBezTo>
                    <a:pt x="182473" y="116920"/>
                    <a:pt x="229868" y="60648"/>
                    <a:pt x="254997" y="44396"/>
                  </a:cubicBezTo>
                  <a:cubicBezTo>
                    <a:pt x="280198" y="28145"/>
                    <a:pt x="331100" y="-779"/>
                    <a:pt x="346779" y="81410"/>
                  </a:cubicBezTo>
                  <a:cubicBezTo>
                    <a:pt x="358592" y="143624"/>
                    <a:pt x="391167" y="130236"/>
                    <a:pt x="405987" y="127301"/>
                  </a:cubicBezTo>
                  <a:cubicBezTo>
                    <a:pt x="420807" y="124366"/>
                    <a:pt x="460756" y="106611"/>
                    <a:pt x="460756" y="106611"/>
                  </a:cubicBezTo>
                  <a:cubicBezTo>
                    <a:pt x="460756" y="106611"/>
                    <a:pt x="466698" y="155437"/>
                    <a:pt x="450375" y="164315"/>
                  </a:cubicBezTo>
                  <a:cubicBezTo>
                    <a:pt x="434051" y="173192"/>
                    <a:pt x="379784" y="202689"/>
                    <a:pt x="348211" y="185077"/>
                  </a:cubicBezTo>
                  <a:cubicBezTo>
                    <a:pt x="297881" y="156941"/>
                    <a:pt x="317140" y="111049"/>
                    <a:pt x="302320" y="90359"/>
                  </a:cubicBezTo>
                  <a:cubicBezTo>
                    <a:pt x="271105" y="46687"/>
                    <a:pt x="206099" y="202903"/>
                    <a:pt x="154265" y="191019"/>
                  </a:cubicBezTo>
                  <a:cubicBezTo>
                    <a:pt x="121691" y="183573"/>
                    <a:pt x="114316" y="125869"/>
                    <a:pt x="114316" y="125869"/>
                  </a:cubicBezTo>
                  <a:cubicBezTo>
                    <a:pt x="114316" y="125869"/>
                    <a:pt x="47592" y="184790"/>
                    <a:pt x="4707" y="159661"/>
                  </a:cubicBezTo>
                  <a:close/>
                </a:path>
              </a:pathLst>
            </a:custGeom>
            <a:solidFill>
              <a:srgbClr val="0085CF"/>
            </a:solidFill>
            <a:ln w="7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E8B98400-DEFA-4DE5-876D-077ECFF377D3}"/>
                </a:ext>
              </a:extLst>
            </p:cNvPr>
            <p:cNvSpPr/>
            <p:nvPr/>
          </p:nvSpPr>
          <p:spPr>
            <a:xfrm>
              <a:off x="5047114" y="3521353"/>
              <a:ext cx="254984" cy="243564"/>
            </a:xfrm>
            <a:custGeom>
              <a:avLst/>
              <a:gdLst>
                <a:gd name="connsiteX0" fmla="*/ 240728 w 254984"/>
                <a:gd name="connsiteY0" fmla="*/ 25508 h 243564"/>
                <a:gd name="connsiteX1" fmla="*/ 163766 w 254984"/>
                <a:gd name="connsiteY1" fmla="*/ 2956 h 243564"/>
                <a:gd name="connsiteX2" fmla="*/ 129687 w 254984"/>
                <a:gd name="connsiteY2" fmla="*/ 38824 h 243564"/>
                <a:gd name="connsiteX3" fmla="*/ 153385 w 254984"/>
                <a:gd name="connsiteY3" fmla="*/ 50709 h 243564"/>
                <a:gd name="connsiteX4" fmla="*/ 197773 w 254984"/>
                <a:gd name="connsiteY4" fmla="*/ 53644 h 243564"/>
                <a:gd name="connsiteX5" fmla="*/ 194837 w 254984"/>
                <a:gd name="connsiteY5" fmla="*/ 106909 h 243564"/>
                <a:gd name="connsiteX6" fmla="*/ 40482 w 254984"/>
                <a:gd name="connsiteY6" fmla="*/ 112851 h 243564"/>
                <a:gd name="connsiteX7" fmla="*/ 14995 w 254984"/>
                <a:gd name="connsiteY7" fmla="*/ 231696 h 243564"/>
                <a:gd name="connsiteX8" fmla="*/ 154888 w 254984"/>
                <a:gd name="connsiteY8" fmla="*/ 192821 h 243564"/>
                <a:gd name="connsiteX9" fmla="*/ 176008 w 254984"/>
                <a:gd name="connsiteY9" fmla="*/ 220599 h 243564"/>
                <a:gd name="connsiteX10" fmla="*/ 240728 w 254984"/>
                <a:gd name="connsiteY10" fmla="*/ 25508 h 243564"/>
                <a:gd name="connsiteX11" fmla="*/ 85300 w 254984"/>
                <a:gd name="connsiteY11" fmla="*/ 191389 h 243564"/>
                <a:gd name="connsiteX12" fmla="*/ 68833 w 254984"/>
                <a:gd name="connsiteY12" fmla="*/ 153803 h 243564"/>
                <a:gd name="connsiteX13" fmla="*/ 119736 w 254984"/>
                <a:gd name="connsiteY13" fmla="*/ 125094 h 243564"/>
                <a:gd name="connsiteX14" fmla="*/ 153814 w 254984"/>
                <a:gd name="connsiteY14" fmla="*/ 141345 h 243564"/>
                <a:gd name="connsiteX15" fmla="*/ 85300 w 254984"/>
                <a:gd name="connsiteY15" fmla="*/ 191389 h 24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984" h="243564">
                  <a:moveTo>
                    <a:pt x="240728" y="25508"/>
                  </a:moveTo>
                  <a:cubicBezTo>
                    <a:pt x="222902" y="1810"/>
                    <a:pt x="188895" y="-4490"/>
                    <a:pt x="163766" y="2956"/>
                  </a:cubicBezTo>
                  <a:cubicBezTo>
                    <a:pt x="138565" y="10330"/>
                    <a:pt x="121096" y="28586"/>
                    <a:pt x="129687" y="38824"/>
                  </a:cubicBezTo>
                  <a:cubicBezTo>
                    <a:pt x="137062" y="47702"/>
                    <a:pt x="145939" y="53644"/>
                    <a:pt x="153385" y="50709"/>
                  </a:cubicBezTo>
                  <a:cubicBezTo>
                    <a:pt x="160759" y="47773"/>
                    <a:pt x="183740" y="35173"/>
                    <a:pt x="197773" y="53644"/>
                  </a:cubicBezTo>
                  <a:cubicBezTo>
                    <a:pt x="211160" y="71256"/>
                    <a:pt x="196269" y="95096"/>
                    <a:pt x="194837" y="106909"/>
                  </a:cubicBezTo>
                  <a:cubicBezTo>
                    <a:pt x="193620" y="116359"/>
                    <a:pt x="119306" y="54360"/>
                    <a:pt x="40482" y="112851"/>
                  </a:cubicBezTo>
                  <a:cubicBezTo>
                    <a:pt x="-397" y="143207"/>
                    <a:pt x="-12926" y="208715"/>
                    <a:pt x="14995" y="231696"/>
                  </a:cubicBezTo>
                  <a:cubicBezTo>
                    <a:pt x="66041" y="273864"/>
                    <a:pt x="146011" y="189886"/>
                    <a:pt x="154888" y="192821"/>
                  </a:cubicBezTo>
                  <a:cubicBezTo>
                    <a:pt x="163766" y="195756"/>
                    <a:pt x="162907" y="218594"/>
                    <a:pt x="176008" y="220599"/>
                  </a:cubicBezTo>
                  <a:cubicBezTo>
                    <a:pt x="227054" y="228403"/>
                    <a:pt x="281465" y="79561"/>
                    <a:pt x="240728" y="25508"/>
                  </a:cubicBezTo>
                  <a:close/>
                  <a:moveTo>
                    <a:pt x="85300" y="191389"/>
                  </a:moveTo>
                  <a:cubicBezTo>
                    <a:pt x="63106" y="197331"/>
                    <a:pt x="61388" y="165687"/>
                    <a:pt x="68833" y="153803"/>
                  </a:cubicBezTo>
                  <a:cubicBezTo>
                    <a:pt x="76207" y="141918"/>
                    <a:pt x="93103" y="126597"/>
                    <a:pt x="119736" y="125094"/>
                  </a:cubicBezTo>
                  <a:cubicBezTo>
                    <a:pt x="146369" y="123590"/>
                    <a:pt x="153027" y="132468"/>
                    <a:pt x="153814" y="141345"/>
                  </a:cubicBezTo>
                  <a:cubicBezTo>
                    <a:pt x="154530" y="150295"/>
                    <a:pt x="107494" y="185447"/>
                    <a:pt x="85300" y="191389"/>
                  </a:cubicBezTo>
                  <a:close/>
                </a:path>
              </a:pathLst>
            </a:custGeom>
            <a:solidFill>
              <a:srgbClr val="0085CF"/>
            </a:solidFill>
            <a:ln w="7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61E68622-9543-40DD-983A-FF9F748E0915}"/>
                </a:ext>
              </a:extLst>
            </p:cNvPr>
            <p:cNvSpPr/>
            <p:nvPr/>
          </p:nvSpPr>
          <p:spPr>
            <a:xfrm>
              <a:off x="5159075" y="3293014"/>
              <a:ext cx="1568662" cy="644652"/>
            </a:xfrm>
            <a:custGeom>
              <a:avLst/>
              <a:gdLst>
                <a:gd name="connsiteX0" fmla="*/ 1248770 w 1568662"/>
                <a:gd name="connsiteY0" fmla="*/ 459677 h 644652"/>
                <a:gd name="connsiteX1" fmla="*/ 1333178 w 1568662"/>
                <a:gd name="connsiteY1" fmla="*/ 411996 h 644652"/>
                <a:gd name="connsiteX2" fmla="*/ 1380573 w 1568662"/>
                <a:gd name="connsiteY2" fmla="*/ 450513 h 644652"/>
                <a:gd name="connsiteX3" fmla="*/ 1490110 w 1568662"/>
                <a:gd name="connsiteY3" fmla="*/ 329879 h 644652"/>
                <a:gd name="connsiteX4" fmla="*/ 1499704 w 1568662"/>
                <a:gd name="connsiteY4" fmla="*/ 355079 h 644652"/>
                <a:gd name="connsiteX5" fmla="*/ 1137729 w 1568662"/>
                <a:gd name="connsiteY5" fmla="*/ 618614 h 644652"/>
                <a:gd name="connsiteX6" fmla="*/ 1086969 w 1568662"/>
                <a:gd name="connsiteY6" fmla="*/ 631715 h 644652"/>
                <a:gd name="connsiteX7" fmla="*/ 1117754 w 1568662"/>
                <a:gd name="connsiteY7" fmla="*/ 640808 h 644652"/>
                <a:gd name="connsiteX8" fmla="*/ 1568576 w 1568662"/>
                <a:gd name="connsiteY8" fmla="*/ 280336 h 644652"/>
                <a:gd name="connsiteX9" fmla="*/ 1509369 w 1568662"/>
                <a:gd name="connsiteY9" fmla="*/ 251770 h 644652"/>
                <a:gd name="connsiteX10" fmla="*/ 1450161 w 1568662"/>
                <a:gd name="connsiteY10" fmla="*/ 329163 h 644652"/>
                <a:gd name="connsiteX11" fmla="*/ 1395393 w 1568662"/>
                <a:gd name="connsiteY11" fmla="*/ 370615 h 644652"/>
                <a:gd name="connsiteX12" fmla="*/ 1410212 w 1568662"/>
                <a:gd name="connsiteY12" fmla="*/ 283271 h 644652"/>
                <a:gd name="connsiteX13" fmla="*/ 1346566 w 1568662"/>
                <a:gd name="connsiteY13" fmla="*/ 298091 h 644652"/>
                <a:gd name="connsiteX14" fmla="*/ 1266597 w 1568662"/>
                <a:gd name="connsiteY14" fmla="*/ 404693 h 644652"/>
                <a:gd name="connsiteX15" fmla="*/ 1379141 w 1568662"/>
                <a:gd name="connsiteY15" fmla="*/ 41931 h 644652"/>
                <a:gd name="connsiteX16" fmla="*/ 1302894 w 1568662"/>
                <a:gd name="connsiteY16" fmla="*/ 21598 h 644652"/>
                <a:gd name="connsiteX17" fmla="*/ 1248770 w 1568662"/>
                <a:gd name="connsiteY17" fmla="*/ 459677 h 644652"/>
                <a:gd name="connsiteX18" fmla="*/ 950083 w 1568662"/>
                <a:gd name="connsiteY18" fmla="*/ 302745 h 644652"/>
                <a:gd name="connsiteX19" fmla="*/ 1000700 w 1568662"/>
                <a:gd name="connsiteY19" fmla="*/ 352359 h 644652"/>
                <a:gd name="connsiteX20" fmla="*/ 1139590 w 1568662"/>
                <a:gd name="connsiteY20" fmla="*/ 263512 h 644652"/>
                <a:gd name="connsiteX21" fmla="*/ 1182904 w 1568662"/>
                <a:gd name="connsiteY21" fmla="*/ 283844 h 644652"/>
                <a:gd name="connsiteX22" fmla="*/ 1158133 w 1568662"/>
                <a:gd name="connsiteY22" fmla="*/ 334174 h 644652"/>
                <a:gd name="connsiteX23" fmla="*/ 1152334 w 1568662"/>
                <a:gd name="connsiteY23" fmla="*/ 336465 h 644652"/>
                <a:gd name="connsiteX24" fmla="*/ 1122981 w 1568662"/>
                <a:gd name="connsiteY24" fmla="*/ 320500 h 644652"/>
                <a:gd name="connsiteX25" fmla="*/ 964187 w 1568662"/>
                <a:gd name="connsiteY25" fmla="*/ 461538 h 644652"/>
                <a:gd name="connsiteX26" fmla="*/ 946432 w 1568662"/>
                <a:gd name="connsiteY26" fmla="*/ 383788 h 644652"/>
                <a:gd name="connsiteX27" fmla="*/ 940848 w 1568662"/>
                <a:gd name="connsiteY27" fmla="*/ 363814 h 644652"/>
                <a:gd name="connsiteX28" fmla="*/ 823149 w 1568662"/>
                <a:gd name="connsiteY28" fmla="*/ 447076 h 644652"/>
                <a:gd name="connsiteX29" fmla="*/ 772103 w 1568662"/>
                <a:gd name="connsiteY29" fmla="*/ 383430 h 644652"/>
                <a:gd name="connsiteX30" fmla="*/ 661062 w 1568662"/>
                <a:gd name="connsiteY30" fmla="*/ 473709 h 644652"/>
                <a:gd name="connsiteX31" fmla="*/ 622545 w 1568662"/>
                <a:gd name="connsiteY31" fmla="*/ 373049 h 644652"/>
                <a:gd name="connsiteX32" fmla="*/ 522601 w 1568662"/>
                <a:gd name="connsiteY32" fmla="*/ 444141 h 644652"/>
                <a:gd name="connsiteX33" fmla="*/ 472987 w 1568662"/>
                <a:gd name="connsiteY33" fmla="*/ 380495 h 644652"/>
                <a:gd name="connsiteX34" fmla="*/ 363449 w 1568662"/>
                <a:gd name="connsiteY34" fmla="*/ 469342 h 644652"/>
                <a:gd name="connsiteX35" fmla="*/ 327152 w 1568662"/>
                <a:gd name="connsiteY35" fmla="*/ 370114 h 644652"/>
                <a:gd name="connsiteX36" fmla="*/ 199859 w 1568662"/>
                <a:gd name="connsiteY36" fmla="*/ 449296 h 644652"/>
                <a:gd name="connsiteX37" fmla="*/ 159123 w 1568662"/>
                <a:gd name="connsiteY37" fmla="*/ 352359 h 644652"/>
                <a:gd name="connsiteX38" fmla="*/ 200575 w 1568662"/>
                <a:gd name="connsiteY38" fmla="*/ 222990 h 644652"/>
                <a:gd name="connsiteX39" fmla="*/ 2190 w 1568662"/>
                <a:gd name="connsiteY39" fmla="*/ 169725 h 644652"/>
                <a:gd name="connsiteX40" fmla="*/ 98412 w 1568662"/>
                <a:gd name="connsiteY40" fmla="*/ 169725 h 644652"/>
                <a:gd name="connsiteX41" fmla="*/ 234653 w 1568662"/>
                <a:gd name="connsiteY41" fmla="*/ 166789 h 644652"/>
                <a:gd name="connsiteX42" fmla="*/ 339752 w 1568662"/>
                <a:gd name="connsiteY42" fmla="*/ 82381 h 644652"/>
                <a:gd name="connsiteX43" fmla="*/ 299803 w 1568662"/>
                <a:gd name="connsiteY43" fmla="*/ 165286 h 644652"/>
                <a:gd name="connsiteX44" fmla="*/ 458239 w 1568662"/>
                <a:gd name="connsiteY44" fmla="*/ 154905 h 644652"/>
                <a:gd name="connsiteX45" fmla="*/ 517446 w 1568662"/>
                <a:gd name="connsiteY45" fmla="*/ 166718 h 644652"/>
                <a:gd name="connsiteX46" fmla="*/ 262789 w 1568662"/>
                <a:gd name="connsiteY46" fmla="*/ 219983 h 644652"/>
                <a:gd name="connsiteX47" fmla="*/ 224272 w 1568662"/>
                <a:gd name="connsiteY47" fmla="*/ 327158 h 644652"/>
                <a:gd name="connsiteX48" fmla="*/ 245750 w 1568662"/>
                <a:gd name="connsiteY48" fmla="*/ 399682 h 644652"/>
                <a:gd name="connsiteX49" fmla="*/ 372327 w 1568662"/>
                <a:gd name="connsiteY49" fmla="*/ 263440 h 644652"/>
                <a:gd name="connsiteX50" fmla="*/ 420438 w 1568662"/>
                <a:gd name="connsiteY50" fmla="*/ 276040 h 644652"/>
                <a:gd name="connsiteX51" fmla="*/ 399675 w 1568662"/>
                <a:gd name="connsiteY51" fmla="*/ 414502 h 644652"/>
                <a:gd name="connsiteX52" fmla="*/ 483296 w 1568662"/>
                <a:gd name="connsiteY52" fmla="*/ 318280 h 644652"/>
                <a:gd name="connsiteX53" fmla="*/ 533626 w 1568662"/>
                <a:gd name="connsiteY53" fmla="*/ 318996 h 644652"/>
                <a:gd name="connsiteX54" fmla="*/ 557324 w 1568662"/>
                <a:gd name="connsiteY54" fmla="*/ 386366 h 644652"/>
                <a:gd name="connsiteX55" fmla="*/ 669080 w 1568662"/>
                <a:gd name="connsiteY55" fmla="*/ 259789 h 644652"/>
                <a:gd name="connsiteX56" fmla="*/ 727572 w 1568662"/>
                <a:gd name="connsiteY56" fmla="*/ 263512 h 644652"/>
                <a:gd name="connsiteX57" fmla="*/ 699436 w 1568662"/>
                <a:gd name="connsiteY57" fmla="*/ 418224 h 644652"/>
                <a:gd name="connsiteX58" fmla="*/ 781625 w 1568662"/>
                <a:gd name="connsiteY58" fmla="*/ 319784 h 644652"/>
                <a:gd name="connsiteX59" fmla="*/ 831239 w 1568662"/>
                <a:gd name="connsiteY59" fmla="*/ 313126 h 644652"/>
                <a:gd name="connsiteX60" fmla="*/ 850497 w 1568662"/>
                <a:gd name="connsiteY60" fmla="*/ 388585 h 644652"/>
                <a:gd name="connsiteX61" fmla="*/ 905266 w 1568662"/>
                <a:gd name="connsiteY61" fmla="*/ 344913 h 644652"/>
                <a:gd name="connsiteX62" fmla="*/ 950083 w 1568662"/>
                <a:gd name="connsiteY62" fmla="*/ 302745 h 64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68662" h="644652">
                  <a:moveTo>
                    <a:pt x="1248770" y="459677"/>
                  </a:moveTo>
                  <a:cubicBezTo>
                    <a:pt x="1320793" y="436552"/>
                    <a:pt x="1340266" y="350068"/>
                    <a:pt x="1333178" y="411996"/>
                  </a:cubicBezTo>
                  <a:cubicBezTo>
                    <a:pt x="1328740" y="450513"/>
                    <a:pt x="1350933" y="466765"/>
                    <a:pt x="1380573" y="450513"/>
                  </a:cubicBezTo>
                  <a:cubicBezTo>
                    <a:pt x="1449732" y="412497"/>
                    <a:pt x="1474217" y="350998"/>
                    <a:pt x="1490110" y="329879"/>
                  </a:cubicBezTo>
                  <a:cubicBezTo>
                    <a:pt x="1503355" y="312267"/>
                    <a:pt x="1502997" y="342694"/>
                    <a:pt x="1499704" y="355079"/>
                  </a:cubicBezTo>
                  <a:cubicBezTo>
                    <a:pt x="1462547" y="496046"/>
                    <a:pt x="1379570" y="627992"/>
                    <a:pt x="1137729" y="618614"/>
                  </a:cubicBezTo>
                  <a:cubicBezTo>
                    <a:pt x="1092697" y="616824"/>
                    <a:pt x="1083247" y="623410"/>
                    <a:pt x="1086969" y="631715"/>
                  </a:cubicBezTo>
                  <a:cubicBezTo>
                    <a:pt x="1089189" y="636727"/>
                    <a:pt x="1112671" y="640235"/>
                    <a:pt x="1117754" y="640808"/>
                  </a:cubicBezTo>
                  <a:cubicBezTo>
                    <a:pt x="1447011" y="676031"/>
                    <a:pt x="1558195" y="462397"/>
                    <a:pt x="1568576" y="280336"/>
                  </a:cubicBezTo>
                  <a:cubicBezTo>
                    <a:pt x="1570796" y="241533"/>
                    <a:pt x="1529415" y="239170"/>
                    <a:pt x="1509369" y="251770"/>
                  </a:cubicBezTo>
                  <a:cubicBezTo>
                    <a:pt x="1489394" y="264371"/>
                    <a:pt x="1481949" y="283701"/>
                    <a:pt x="1450161" y="329163"/>
                  </a:cubicBezTo>
                  <a:cubicBezTo>
                    <a:pt x="1431977" y="355151"/>
                    <a:pt x="1405774" y="398751"/>
                    <a:pt x="1395393" y="370615"/>
                  </a:cubicBezTo>
                  <a:cubicBezTo>
                    <a:pt x="1385799" y="344483"/>
                    <a:pt x="1416871" y="313269"/>
                    <a:pt x="1410212" y="283271"/>
                  </a:cubicBezTo>
                  <a:cubicBezTo>
                    <a:pt x="1405845" y="263512"/>
                    <a:pt x="1358665" y="281338"/>
                    <a:pt x="1346566" y="298091"/>
                  </a:cubicBezTo>
                  <a:cubicBezTo>
                    <a:pt x="1315495" y="341047"/>
                    <a:pt x="1301391" y="385435"/>
                    <a:pt x="1266597" y="404693"/>
                  </a:cubicBezTo>
                  <a:cubicBezTo>
                    <a:pt x="1203165" y="439774"/>
                    <a:pt x="1283636" y="182540"/>
                    <a:pt x="1379141" y="41931"/>
                  </a:cubicBezTo>
                  <a:cubicBezTo>
                    <a:pt x="1407277" y="478"/>
                    <a:pt x="1318430" y="-17277"/>
                    <a:pt x="1302894" y="21598"/>
                  </a:cubicBezTo>
                  <a:cubicBezTo>
                    <a:pt x="1238818" y="181466"/>
                    <a:pt x="1093341" y="509649"/>
                    <a:pt x="1248770" y="459677"/>
                  </a:cubicBezTo>
                  <a:close/>
                  <a:moveTo>
                    <a:pt x="950083" y="302745"/>
                  </a:moveTo>
                  <a:cubicBezTo>
                    <a:pt x="1007429" y="249837"/>
                    <a:pt x="1000700" y="352359"/>
                    <a:pt x="1000700" y="352359"/>
                  </a:cubicBezTo>
                  <a:cubicBezTo>
                    <a:pt x="1000700" y="352359"/>
                    <a:pt x="1084464" y="260934"/>
                    <a:pt x="1139590" y="263512"/>
                  </a:cubicBezTo>
                  <a:cubicBezTo>
                    <a:pt x="1187486" y="265731"/>
                    <a:pt x="1184622" y="276327"/>
                    <a:pt x="1182904" y="283844"/>
                  </a:cubicBezTo>
                  <a:cubicBezTo>
                    <a:pt x="1180685" y="293438"/>
                    <a:pt x="1158849" y="331955"/>
                    <a:pt x="1158133" y="334174"/>
                  </a:cubicBezTo>
                  <a:cubicBezTo>
                    <a:pt x="1157417" y="336393"/>
                    <a:pt x="1152334" y="336465"/>
                    <a:pt x="1152334" y="336465"/>
                  </a:cubicBezTo>
                  <a:cubicBezTo>
                    <a:pt x="1152334" y="336465"/>
                    <a:pt x="1146320" y="320142"/>
                    <a:pt x="1122981" y="320500"/>
                  </a:cubicBezTo>
                  <a:cubicBezTo>
                    <a:pt x="1049669" y="321645"/>
                    <a:pt x="999769" y="462612"/>
                    <a:pt x="964187" y="461538"/>
                  </a:cubicBezTo>
                  <a:cubicBezTo>
                    <a:pt x="928677" y="460393"/>
                    <a:pt x="945287" y="394169"/>
                    <a:pt x="946432" y="383788"/>
                  </a:cubicBezTo>
                  <a:cubicBezTo>
                    <a:pt x="947363" y="374911"/>
                    <a:pt x="952016" y="353791"/>
                    <a:pt x="940848" y="363814"/>
                  </a:cubicBezTo>
                  <a:cubicBezTo>
                    <a:pt x="940848" y="363814"/>
                    <a:pt x="870901" y="443783"/>
                    <a:pt x="823149" y="447076"/>
                  </a:cubicBezTo>
                  <a:cubicBezTo>
                    <a:pt x="775396" y="450441"/>
                    <a:pt x="772103" y="383430"/>
                    <a:pt x="772103" y="383430"/>
                  </a:cubicBezTo>
                  <a:cubicBezTo>
                    <a:pt x="772103" y="383430"/>
                    <a:pt x="696572" y="487097"/>
                    <a:pt x="661062" y="473709"/>
                  </a:cubicBezTo>
                  <a:cubicBezTo>
                    <a:pt x="625552" y="460393"/>
                    <a:pt x="622545" y="373049"/>
                    <a:pt x="622545" y="373049"/>
                  </a:cubicBezTo>
                  <a:cubicBezTo>
                    <a:pt x="622545" y="373049"/>
                    <a:pt x="563337" y="450012"/>
                    <a:pt x="522601" y="444141"/>
                  </a:cubicBezTo>
                  <a:cubicBezTo>
                    <a:pt x="483368" y="438414"/>
                    <a:pt x="472987" y="380495"/>
                    <a:pt x="472987" y="380495"/>
                  </a:cubicBezTo>
                  <a:cubicBezTo>
                    <a:pt x="472987" y="380495"/>
                    <a:pt x="429959" y="486095"/>
                    <a:pt x="363449" y="469342"/>
                  </a:cubicBezTo>
                  <a:cubicBezTo>
                    <a:pt x="321639" y="458818"/>
                    <a:pt x="327152" y="370114"/>
                    <a:pt x="327152" y="370114"/>
                  </a:cubicBezTo>
                  <a:cubicBezTo>
                    <a:pt x="327152" y="370114"/>
                    <a:pt x="273099" y="450083"/>
                    <a:pt x="199859" y="449296"/>
                  </a:cubicBezTo>
                  <a:cubicBezTo>
                    <a:pt x="168716" y="449009"/>
                    <a:pt x="150388" y="404693"/>
                    <a:pt x="159123" y="352359"/>
                  </a:cubicBezTo>
                  <a:cubicBezTo>
                    <a:pt x="168000" y="299022"/>
                    <a:pt x="200575" y="222990"/>
                    <a:pt x="200575" y="222990"/>
                  </a:cubicBezTo>
                  <a:cubicBezTo>
                    <a:pt x="200575" y="222990"/>
                    <a:pt x="-24442" y="214112"/>
                    <a:pt x="2190" y="169725"/>
                  </a:cubicBezTo>
                  <a:cubicBezTo>
                    <a:pt x="5699" y="163926"/>
                    <a:pt x="50874" y="169438"/>
                    <a:pt x="98412" y="169725"/>
                  </a:cubicBezTo>
                  <a:cubicBezTo>
                    <a:pt x="163060" y="170154"/>
                    <a:pt x="234653" y="166789"/>
                    <a:pt x="234653" y="166789"/>
                  </a:cubicBezTo>
                  <a:cubicBezTo>
                    <a:pt x="237589" y="162351"/>
                    <a:pt x="305817" y="85030"/>
                    <a:pt x="339752" y="82381"/>
                  </a:cubicBezTo>
                  <a:cubicBezTo>
                    <a:pt x="359011" y="80878"/>
                    <a:pt x="299803" y="165286"/>
                    <a:pt x="299803" y="165286"/>
                  </a:cubicBezTo>
                  <a:cubicBezTo>
                    <a:pt x="299803" y="165286"/>
                    <a:pt x="410844" y="165286"/>
                    <a:pt x="458239" y="154905"/>
                  </a:cubicBezTo>
                  <a:cubicBezTo>
                    <a:pt x="474705" y="151325"/>
                    <a:pt x="504774" y="134572"/>
                    <a:pt x="517446" y="166718"/>
                  </a:cubicBezTo>
                  <a:cubicBezTo>
                    <a:pt x="542575" y="230364"/>
                    <a:pt x="262789" y="219983"/>
                    <a:pt x="262789" y="219983"/>
                  </a:cubicBezTo>
                  <a:cubicBezTo>
                    <a:pt x="262789" y="219983"/>
                    <a:pt x="229928" y="291934"/>
                    <a:pt x="224272" y="327158"/>
                  </a:cubicBezTo>
                  <a:cubicBezTo>
                    <a:pt x="218330" y="364315"/>
                    <a:pt x="221051" y="410994"/>
                    <a:pt x="245750" y="399682"/>
                  </a:cubicBezTo>
                  <a:cubicBezTo>
                    <a:pt x="289422" y="379707"/>
                    <a:pt x="361230" y="280479"/>
                    <a:pt x="372327" y="263440"/>
                  </a:cubicBezTo>
                  <a:cubicBezTo>
                    <a:pt x="383424" y="246401"/>
                    <a:pt x="438049" y="240817"/>
                    <a:pt x="420438" y="276040"/>
                  </a:cubicBezTo>
                  <a:cubicBezTo>
                    <a:pt x="399747" y="317493"/>
                    <a:pt x="383424" y="404121"/>
                    <a:pt x="399675" y="414502"/>
                  </a:cubicBezTo>
                  <a:cubicBezTo>
                    <a:pt x="415927" y="424883"/>
                    <a:pt x="469980" y="339758"/>
                    <a:pt x="483296" y="318280"/>
                  </a:cubicBezTo>
                  <a:cubicBezTo>
                    <a:pt x="493749" y="301384"/>
                    <a:pt x="533626" y="299809"/>
                    <a:pt x="533626" y="318996"/>
                  </a:cubicBezTo>
                  <a:cubicBezTo>
                    <a:pt x="533626" y="338255"/>
                    <a:pt x="529188" y="392308"/>
                    <a:pt x="557324" y="386366"/>
                  </a:cubicBezTo>
                  <a:cubicBezTo>
                    <a:pt x="585460" y="380423"/>
                    <a:pt x="656337" y="279620"/>
                    <a:pt x="669080" y="259789"/>
                  </a:cubicBezTo>
                  <a:cubicBezTo>
                    <a:pt x="682397" y="239098"/>
                    <a:pt x="741246" y="246043"/>
                    <a:pt x="727572" y="263512"/>
                  </a:cubicBezTo>
                  <a:cubicBezTo>
                    <a:pt x="700939" y="297590"/>
                    <a:pt x="680177" y="415289"/>
                    <a:pt x="699436" y="418224"/>
                  </a:cubicBezTo>
                  <a:cubicBezTo>
                    <a:pt x="718694" y="421160"/>
                    <a:pt x="769024" y="337539"/>
                    <a:pt x="781625" y="319784"/>
                  </a:cubicBezTo>
                  <a:cubicBezTo>
                    <a:pt x="794225" y="302029"/>
                    <a:pt x="831239" y="301313"/>
                    <a:pt x="831239" y="313126"/>
                  </a:cubicBezTo>
                  <a:cubicBezTo>
                    <a:pt x="831239" y="324939"/>
                    <a:pt x="821645" y="404192"/>
                    <a:pt x="850497" y="388585"/>
                  </a:cubicBezTo>
                  <a:cubicBezTo>
                    <a:pt x="862310" y="382213"/>
                    <a:pt x="883072" y="366033"/>
                    <a:pt x="905266" y="344913"/>
                  </a:cubicBezTo>
                  <a:cubicBezTo>
                    <a:pt x="905266" y="344913"/>
                    <a:pt x="922663" y="330881"/>
                    <a:pt x="950083" y="302745"/>
                  </a:cubicBezTo>
                  <a:close/>
                </a:path>
              </a:pathLst>
            </a:custGeom>
            <a:solidFill>
              <a:srgbClr val="0085CF"/>
            </a:solidFill>
            <a:ln w="7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85B4C445-63F5-4130-979E-DF9A17419342}"/>
                </a:ext>
              </a:extLst>
            </p:cNvPr>
            <p:cNvSpPr/>
            <p:nvPr/>
          </p:nvSpPr>
          <p:spPr>
            <a:xfrm>
              <a:off x="6744755" y="3284200"/>
              <a:ext cx="368336" cy="471480"/>
            </a:xfrm>
            <a:custGeom>
              <a:avLst/>
              <a:gdLst>
                <a:gd name="connsiteX0" fmla="*/ 219870 w 368336"/>
                <a:gd name="connsiteY0" fmla="*/ 37572 h 471480"/>
                <a:gd name="connsiteX1" fmla="*/ 145126 w 368336"/>
                <a:gd name="connsiteY1" fmla="*/ 23683 h 471480"/>
                <a:gd name="connsiteX2" fmla="*/ 7 w 368336"/>
                <a:gd name="connsiteY2" fmla="*/ 451452 h 471480"/>
                <a:gd name="connsiteX3" fmla="*/ 68737 w 368336"/>
                <a:gd name="connsiteY3" fmla="*/ 448946 h 471480"/>
                <a:gd name="connsiteX4" fmla="*/ 219870 w 368336"/>
                <a:gd name="connsiteY4" fmla="*/ 37572 h 471480"/>
                <a:gd name="connsiteX5" fmla="*/ 181281 w 368336"/>
                <a:gd name="connsiteY5" fmla="*/ 459255 h 471480"/>
                <a:gd name="connsiteX6" fmla="*/ 359047 w 368336"/>
                <a:gd name="connsiteY6" fmla="*/ 378140 h 471480"/>
                <a:gd name="connsiteX7" fmla="*/ 207985 w 368336"/>
                <a:gd name="connsiteY7" fmla="*/ 413364 h 471480"/>
                <a:gd name="connsiteX8" fmla="*/ 141332 w 368336"/>
                <a:gd name="connsiteY8" fmla="*/ 351150 h 471480"/>
                <a:gd name="connsiteX9" fmla="*/ 218295 w 368336"/>
                <a:gd name="connsiteY9" fmla="*/ 290439 h 471480"/>
                <a:gd name="connsiteX10" fmla="*/ 209417 w 368336"/>
                <a:gd name="connsiteY10" fmla="*/ 248986 h 471480"/>
                <a:gd name="connsiteX11" fmla="*/ 79189 w 368336"/>
                <a:gd name="connsiteY11" fmla="*/ 346997 h 471480"/>
                <a:gd name="connsiteX12" fmla="*/ 181281 w 368336"/>
                <a:gd name="connsiteY12" fmla="*/ 459255 h 47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336" h="471480">
                  <a:moveTo>
                    <a:pt x="219870" y="37572"/>
                  </a:moveTo>
                  <a:cubicBezTo>
                    <a:pt x="247648" y="-14977"/>
                    <a:pt x="158801" y="-5384"/>
                    <a:pt x="145126" y="23683"/>
                  </a:cubicBezTo>
                  <a:cubicBezTo>
                    <a:pt x="129376" y="57117"/>
                    <a:pt x="4160" y="301607"/>
                    <a:pt x="7" y="451452"/>
                  </a:cubicBezTo>
                  <a:cubicBezTo>
                    <a:pt x="-852" y="481521"/>
                    <a:pt x="75323" y="475292"/>
                    <a:pt x="68737" y="448946"/>
                  </a:cubicBezTo>
                  <a:cubicBezTo>
                    <a:pt x="38596" y="328168"/>
                    <a:pt x="218366" y="40364"/>
                    <a:pt x="219870" y="37572"/>
                  </a:cubicBezTo>
                  <a:close/>
                  <a:moveTo>
                    <a:pt x="181281" y="459255"/>
                  </a:moveTo>
                  <a:cubicBezTo>
                    <a:pt x="254091" y="474934"/>
                    <a:pt x="407515" y="383796"/>
                    <a:pt x="359047" y="378140"/>
                  </a:cubicBezTo>
                  <a:cubicBezTo>
                    <a:pt x="319026" y="373415"/>
                    <a:pt x="254306" y="418877"/>
                    <a:pt x="207985" y="413364"/>
                  </a:cubicBezTo>
                  <a:cubicBezTo>
                    <a:pt x="171115" y="408997"/>
                    <a:pt x="135461" y="377854"/>
                    <a:pt x="141332" y="351150"/>
                  </a:cubicBezTo>
                  <a:cubicBezTo>
                    <a:pt x="143193" y="342702"/>
                    <a:pt x="149494" y="312561"/>
                    <a:pt x="218295" y="290439"/>
                  </a:cubicBezTo>
                  <a:cubicBezTo>
                    <a:pt x="259747" y="277123"/>
                    <a:pt x="268267" y="236601"/>
                    <a:pt x="209417" y="248986"/>
                  </a:cubicBezTo>
                  <a:cubicBezTo>
                    <a:pt x="153145" y="260799"/>
                    <a:pt x="83628" y="308480"/>
                    <a:pt x="79189" y="346997"/>
                  </a:cubicBezTo>
                  <a:cubicBezTo>
                    <a:pt x="76397" y="371339"/>
                    <a:pt x="99951" y="441787"/>
                    <a:pt x="181281" y="459255"/>
                  </a:cubicBezTo>
                  <a:close/>
                </a:path>
              </a:pathLst>
            </a:custGeom>
            <a:solidFill>
              <a:srgbClr val="0085CF"/>
            </a:solidFill>
            <a:ln w="7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2EB4B6F1-3517-4A11-B9B6-367AF7414F6E}"/>
                </a:ext>
              </a:extLst>
            </p:cNvPr>
            <p:cNvSpPr/>
            <p:nvPr/>
          </p:nvSpPr>
          <p:spPr>
            <a:xfrm>
              <a:off x="6561306" y="3421199"/>
              <a:ext cx="71297" cy="81261"/>
            </a:xfrm>
            <a:custGeom>
              <a:avLst/>
              <a:gdLst>
                <a:gd name="connsiteX0" fmla="*/ 13494 w 71297"/>
                <a:gd name="connsiteY0" fmla="*/ 80200 h 81261"/>
                <a:gd name="connsiteX1" fmla="*/ 40485 w 71297"/>
                <a:gd name="connsiteY1" fmla="*/ 3023 h 81261"/>
                <a:gd name="connsiteX2" fmla="*/ 13494 w 71297"/>
                <a:gd name="connsiteY2" fmla="*/ 80200 h 8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97" h="81261">
                  <a:moveTo>
                    <a:pt x="13494" y="80200"/>
                  </a:moveTo>
                  <a:cubicBezTo>
                    <a:pt x="58884" y="93302"/>
                    <a:pt x="102627" y="-19672"/>
                    <a:pt x="40485" y="3023"/>
                  </a:cubicBezTo>
                  <a:cubicBezTo>
                    <a:pt x="-15788" y="23642"/>
                    <a:pt x="-1612" y="75833"/>
                    <a:pt x="13494" y="80200"/>
                  </a:cubicBezTo>
                  <a:close/>
                </a:path>
              </a:pathLst>
            </a:custGeom>
            <a:solidFill>
              <a:srgbClr val="0085CF"/>
            </a:solidFill>
            <a:ln w="7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FE59067C-9909-4C57-B119-00B63C5038CE}"/>
                </a:ext>
              </a:extLst>
            </p:cNvPr>
            <p:cNvSpPr/>
            <p:nvPr/>
          </p:nvSpPr>
          <p:spPr>
            <a:xfrm>
              <a:off x="6701398" y="3386133"/>
              <a:ext cx="74420" cy="87999"/>
            </a:xfrm>
            <a:custGeom>
              <a:avLst/>
              <a:gdLst>
                <a:gd name="connsiteX0" fmla="*/ 9930 w 74420"/>
                <a:gd name="connsiteY0" fmla="*/ 84911 h 87999"/>
                <a:gd name="connsiteX1" fmla="*/ 54604 w 74420"/>
                <a:gd name="connsiteY1" fmla="*/ 359 h 87999"/>
                <a:gd name="connsiteX2" fmla="*/ 9930 w 74420"/>
                <a:gd name="connsiteY2" fmla="*/ 84911 h 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20" h="87999">
                  <a:moveTo>
                    <a:pt x="9930" y="84911"/>
                  </a:moveTo>
                  <a:cubicBezTo>
                    <a:pt x="71858" y="108107"/>
                    <a:pt x="94267" y="-7229"/>
                    <a:pt x="54604" y="359"/>
                  </a:cubicBezTo>
                  <a:cubicBezTo>
                    <a:pt x="6995" y="9452"/>
                    <a:pt x="-13982" y="75962"/>
                    <a:pt x="9930" y="84911"/>
                  </a:cubicBezTo>
                  <a:close/>
                </a:path>
              </a:pathLst>
            </a:custGeom>
            <a:solidFill>
              <a:srgbClr val="0085CF"/>
            </a:solidFill>
            <a:ln w="7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2" name="Vrije vorm: vorm 61">
            <a:extLst>
              <a:ext uri="{FF2B5EF4-FFF2-40B4-BE49-F238E27FC236}">
                <a16:creationId xmlns:a16="http://schemas.microsoft.com/office/drawing/2014/main" id="{031D0767-1148-4C7E-9F43-3455AA25457B}"/>
              </a:ext>
            </a:extLst>
          </p:cNvPr>
          <p:cNvSpPr/>
          <p:nvPr/>
        </p:nvSpPr>
        <p:spPr>
          <a:xfrm>
            <a:off x="8394937" y="3662152"/>
            <a:ext cx="85788" cy="79012"/>
          </a:xfrm>
          <a:custGeom>
            <a:avLst/>
            <a:gdLst>
              <a:gd name="connsiteX0" fmla="*/ 18230 w 85788"/>
              <a:gd name="connsiteY0" fmla="*/ 75362 h 79012"/>
              <a:gd name="connsiteX1" fmla="*/ 58967 w 85788"/>
              <a:gd name="connsiteY1" fmla="*/ 1334 h 79012"/>
              <a:gd name="connsiteX2" fmla="*/ 18230 w 85788"/>
              <a:gd name="connsiteY2" fmla="*/ 75362 h 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88" h="79012">
                <a:moveTo>
                  <a:pt x="18230" y="75362"/>
                </a:moveTo>
                <a:cubicBezTo>
                  <a:pt x="58180" y="100562"/>
                  <a:pt x="122613" y="-13485"/>
                  <a:pt x="58967" y="1334"/>
                </a:cubicBezTo>
                <a:cubicBezTo>
                  <a:pt x="-15991" y="18732"/>
                  <a:pt x="-7113" y="59396"/>
                  <a:pt x="18230" y="75362"/>
                </a:cubicBezTo>
                <a:close/>
              </a:path>
            </a:pathLst>
          </a:custGeom>
          <a:solidFill>
            <a:srgbClr val="0085CF"/>
          </a:solidFill>
          <a:ln w="715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3" name="Vrije vorm: vorm 62">
            <a:extLst>
              <a:ext uri="{FF2B5EF4-FFF2-40B4-BE49-F238E27FC236}">
                <a16:creationId xmlns:a16="http://schemas.microsoft.com/office/drawing/2014/main" id="{C53B6CEB-1AA6-45A0-A75A-45158ECA1373}"/>
              </a:ext>
            </a:extLst>
          </p:cNvPr>
          <p:cNvSpPr/>
          <p:nvPr/>
        </p:nvSpPr>
        <p:spPr>
          <a:xfrm>
            <a:off x="8448240" y="3217332"/>
            <a:ext cx="257256" cy="401354"/>
          </a:xfrm>
          <a:custGeom>
            <a:avLst/>
            <a:gdLst>
              <a:gd name="connsiteX0" fmla="*/ 2729 w 257256"/>
              <a:gd name="connsiteY0" fmla="*/ 378498 h 401354"/>
              <a:gd name="connsiteX1" fmla="*/ 191950 w 257256"/>
              <a:gd name="connsiteY1" fmla="*/ 11941 h 401354"/>
              <a:gd name="connsiteX2" fmla="*/ 246289 w 257256"/>
              <a:gd name="connsiteY2" fmla="*/ 48311 h 401354"/>
              <a:gd name="connsiteX3" fmla="*/ 54777 w 257256"/>
              <a:gd name="connsiteY3" fmla="*/ 374918 h 401354"/>
              <a:gd name="connsiteX4" fmla="*/ 2729 w 257256"/>
              <a:gd name="connsiteY4" fmla="*/ 378498 h 40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56" h="401354">
                <a:moveTo>
                  <a:pt x="2729" y="378498"/>
                </a:moveTo>
                <a:cubicBezTo>
                  <a:pt x="2729" y="378498"/>
                  <a:pt x="149782" y="37572"/>
                  <a:pt x="191950" y="11941"/>
                </a:cubicBezTo>
                <a:cubicBezTo>
                  <a:pt x="235980" y="-14835"/>
                  <a:pt x="277718" y="6071"/>
                  <a:pt x="246289" y="48311"/>
                </a:cubicBezTo>
                <a:cubicBezTo>
                  <a:pt x="191878" y="121407"/>
                  <a:pt x="70671" y="356662"/>
                  <a:pt x="54777" y="374918"/>
                </a:cubicBezTo>
                <a:cubicBezTo>
                  <a:pt x="38955" y="393175"/>
                  <a:pt x="-12305" y="422098"/>
                  <a:pt x="2729" y="378498"/>
                </a:cubicBezTo>
                <a:close/>
              </a:path>
            </a:pathLst>
          </a:custGeom>
          <a:solidFill>
            <a:srgbClr val="0085CF"/>
          </a:solidFill>
          <a:ln w="715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64" name="Graphic 50">
            <a:extLst>
              <a:ext uri="{FF2B5EF4-FFF2-40B4-BE49-F238E27FC236}">
                <a16:creationId xmlns:a16="http://schemas.microsoft.com/office/drawing/2014/main" id="{C27C065E-E300-4A6D-8772-37D26820084E}"/>
              </a:ext>
            </a:extLst>
          </p:cNvPr>
          <p:cNvGrpSpPr/>
          <p:nvPr userDrawn="1"/>
        </p:nvGrpSpPr>
        <p:grpSpPr>
          <a:xfrm>
            <a:off x="6569717" y="3999974"/>
            <a:ext cx="769674" cy="314508"/>
            <a:chOff x="6569717" y="3999974"/>
            <a:chExt cx="769674" cy="314508"/>
          </a:xfrm>
          <a:solidFill>
            <a:srgbClr val="0085CF"/>
          </a:solidFill>
        </p:grpSpPr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DD3548FE-1830-485F-BF5C-D01DFE68197A}"/>
                </a:ext>
              </a:extLst>
            </p:cNvPr>
            <p:cNvSpPr/>
            <p:nvPr/>
          </p:nvSpPr>
          <p:spPr>
            <a:xfrm>
              <a:off x="6569717" y="3999974"/>
              <a:ext cx="427679" cy="314508"/>
            </a:xfrm>
            <a:custGeom>
              <a:avLst/>
              <a:gdLst>
                <a:gd name="connsiteX0" fmla="*/ 398631 w 427679"/>
                <a:gd name="connsiteY0" fmla="*/ 314509 h 314508"/>
                <a:gd name="connsiteX1" fmla="*/ 369206 w 427679"/>
                <a:gd name="connsiteY1" fmla="*/ 295894 h 314508"/>
                <a:gd name="connsiteX2" fmla="*/ 349231 w 427679"/>
                <a:gd name="connsiteY2" fmla="*/ 97367 h 314508"/>
                <a:gd name="connsiteX3" fmla="*/ 328326 w 427679"/>
                <a:gd name="connsiteY3" fmla="*/ 18113 h 314508"/>
                <a:gd name="connsiteX4" fmla="*/ 281719 w 427679"/>
                <a:gd name="connsiteY4" fmla="*/ 86341 h 314508"/>
                <a:gd name="connsiteX5" fmla="*/ 251578 w 427679"/>
                <a:gd name="connsiteY5" fmla="*/ 175260 h 314508"/>
                <a:gd name="connsiteX6" fmla="*/ 234181 w 427679"/>
                <a:gd name="connsiteY6" fmla="*/ 272412 h 314508"/>
                <a:gd name="connsiteX7" fmla="*/ 231389 w 427679"/>
                <a:gd name="connsiteY7" fmla="*/ 288664 h 314508"/>
                <a:gd name="connsiteX8" fmla="*/ 219648 w 427679"/>
                <a:gd name="connsiteY8" fmla="*/ 299045 h 314508"/>
                <a:gd name="connsiteX9" fmla="*/ 210985 w 427679"/>
                <a:gd name="connsiteY9" fmla="*/ 293389 h 314508"/>
                <a:gd name="connsiteX10" fmla="*/ 208193 w 427679"/>
                <a:gd name="connsiteY10" fmla="*/ 284726 h 314508"/>
                <a:gd name="connsiteX11" fmla="*/ 210341 w 427679"/>
                <a:gd name="connsiteY11" fmla="*/ 240768 h 314508"/>
                <a:gd name="connsiteX12" fmla="*/ 212417 w 427679"/>
                <a:gd name="connsiteY12" fmla="*/ 196523 h 314508"/>
                <a:gd name="connsiteX13" fmla="*/ 209124 w 427679"/>
                <a:gd name="connsiteY13" fmla="*/ 115838 h 314508"/>
                <a:gd name="connsiteX14" fmla="*/ 189364 w 427679"/>
                <a:gd name="connsiteY14" fmla="*/ 54196 h 314508"/>
                <a:gd name="connsiteX15" fmla="*/ 153138 w 427679"/>
                <a:gd name="connsiteY15" fmla="*/ 106173 h 314508"/>
                <a:gd name="connsiteX16" fmla="*/ 103023 w 427679"/>
                <a:gd name="connsiteY16" fmla="*/ 255301 h 314508"/>
                <a:gd name="connsiteX17" fmla="*/ 98083 w 427679"/>
                <a:gd name="connsiteY17" fmla="*/ 298114 h 314508"/>
                <a:gd name="connsiteX18" fmla="*/ 83048 w 427679"/>
                <a:gd name="connsiteY18" fmla="*/ 309855 h 314508"/>
                <a:gd name="connsiteX19" fmla="*/ 70591 w 427679"/>
                <a:gd name="connsiteY19" fmla="*/ 295751 h 314508"/>
                <a:gd name="connsiteX20" fmla="*/ 74600 w 427679"/>
                <a:gd name="connsiteY20" fmla="*/ 262604 h 314508"/>
                <a:gd name="connsiteX21" fmla="*/ 83334 w 427679"/>
                <a:gd name="connsiteY21" fmla="*/ 93930 h 314508"/>
                <a:gd name="connsiteX22" fmla="*/ 72023 w 427679"/>
                <a:gd name="connsiteY22" fmla="*/ 51619 h 314508"/>
                <a:gd name="connsiteX23" fmla="*/ 49185 w 427679"/>
                <a:gd name="connsiteY23" fmla="*/ 69016 h 314508"/>
                <a:gd name="connsiteX24" fmla="*/ 29425 w 427679"/>
                <a:gd name="connsiteY24" fmla="*/ 94646 h 314508"/>
                <a:gd name="connsiteX25" fmla="*/ 12243 w 427679"/>
                <a:gd name="connsiteY25" fmla="*/ 108965 h 314508"/>
                <a:gd name="connsiteX26" fmla="*/ 0 w 427679"/>
                <a:gd name="connsiteY26" fmla="*/ 95577 h 314508"/>
                <a:gd name="connsiteX27" fmla="*/ 32718 w 427679"/>
                <a:gd name="connsiteY27" fmla="*/ 58420 h 314508"/>
                <a:gd name="connsiteX28" fmla="*/ 75746 w 427679"/>
                <a:gd name="connsiteY28" fmla="*/ 33004 h 314508"/>
                <a:gd name="connsiteX29" fmla="*/ 103237 w 427679"/>
                <a:gd name="connsiteY29" fmla="*/ 71092 h 314508"/>
                <a:gd name="connsiteX30" fmla="*/ 105099 w 427679"/>
                <a:gd name="connsiteY30" fmla="*/ 124930 h 314508"/>
                <a:gd name="connsiteX31" fmla="*/ 102951 w 427679"/>
                <a:gd name="connsiteY31" fmla="*/ 180200 h 314508"/>
                <a:gd name="connsiteX32" fmla="*/ 192371 w 427679"/>
                <a:gd name="connsiteY32" fmla="*/ 35295 h 314508"/>
                <a:gd name="connsiteX33" fmla="*/ 227666 w 427679"/>
                <a:gd name="connsiteY33" fmla="*/ 95505 h 314508"/>
                <a:gd name="connsiteX34" fmla="*/ 230745 w 427679"/>
                <a:gd name="connsiteY34" fmla="*/ 178338 h 314508"/>
                <a:gd name="connsiteX35" fmla="*/ 241126 w 427679"/>
                <a:gd name="connsiteY35" fmla="*/ 134595 h 314508"/>
                <a:gd name="connsiteX36" fmla="*/ 272913 w 427679"/>
                <a:gd name="connsiteY36" fmla="*/ 55055 h 314508"/>
                <a:gd name="connsiteX37" fmla="*/ 330546 w 427679"/>
                <a:gd name="connsiteY37" fmla="*/ 0 h 314508"/>
                <a:gd name="connsiteX38" fmla="*/ 368633 w 427679"/>
                <a:gd name="connsiteY38" fmla="*/ 72667 h 314508"/>
                <a:gd name="connsiteX39" fmla="*/ 374074 w 427679"/>
                <a:gd name="connsiteY39" fmla="*/ 167456 h 314508"/>
                <a:gd name="connsiteX40" fmla="*/ 378298 w 427679"/>
                <a:gd name="connsiteY40" fmla="*/ 239694 h 314508"/>
                <a:gd name="connsiteX41" fmla="*/ 401351 w 427679"/>
                <a:gd name="connsiteY41" fmla="*/ 297112 h 314508"/>
                <a:gd name="connsiteX42" fmla="*/ 410873 w 427679"/>
                <a:gd name="connsiteY42" fmla="*/ 291241 h 314508"/>
                <a:gd name="connsiteX43" fmla="*/ 419679 w 427679"/>
                <a:gd name="connsiteY43" fmla="*/ 285370 h 314508"/>
                <a:gd name="connsiteX44" fmla="*/ 423903 w 427679"/>
                <a:gd name="connsiteY44" fmla="*/ 287017 h 314508"/>
                <a:gd name="connsiteX45" fmla="*/ 427196 w 427679"/>
                <a:gd name="connsiteY45" fmla="*/ 297827 h 314508"/>
                <a:gd name="connsiteX46" fmla="*/ 414238 w 427679"/>
                <a:gd name="connsiteY46" fmla="*/ 310070 h 314508"/>
                <a:gd name="connsiteX47" fmla="*/ 398631 w 427679"/>
                <a:gd name="connsiteY47" fmla="*/ 314509 h 31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7679" h="314508">
                  <a:moveTo>
                    <a:pt x="398631" y="314509"/>
                  </a:moveTo>
                  <a:cubicBezTo>
                    <a:pt x="385458" y="314509"/>
                    <a:pt x="375649" y="308280"/>
                    <a:pt x="369206" y="295894"/>
                  </a:cubicBezTo>
                  <a:cubicBezTo>
                    <a:pt x="358037" y="274273"/>
                    <a:pt x="351379" y="208050"/>
                    <a:pt x="349231" y="97367"/>
                  </a:cubicBezTo>
                  <a:cubicBezTo>
                    <a:pt x="348157" y="44531"/>
                    <a:pt x="341141" y="18113"/>
                    <a:pt x="328326" y="18113"/>
                  </a:cubicBezTo>
                  <a:cubicBezTo>
                    <a:pt x="316084" y="18113"/>
                    <a:pt x="300548" y="40880"/>
                    <a:pt x="281719" y="86341"/>
                  </a:cubicBezTo>
                  <a:cubicBezTo>
                    <a:pt x="271338" y="111113"/>
                    <a:pt x="261315" y="140752"/>
                    <a:pt x="251578" y="175260"/>
                  </a:cubicBezTo>
                  <a:cubicBezTo>
                    <a:pt x="239050" y="219003"/>
                    <a:pt x="233251" y="251363"/>
                    <a:pt x="234181" y="272412"/>
                  </a:cubicBezTo>
                  <a:cubicBezTo>
                    <a:pt x="234467" y="277925"/>
                    <a:pt x="233537" y="283294"/>
                    <a:pt x="231389" y="288664"/>
                  </a:cubicBezTo>
                  <a:cubicBezTo>
                    <a:pt x="228740" y="295537"/>
                    <a:pt x="224803" y="299045"/>
                    <a:pt x="219648" y="299045"/>
                  </a:cubicBezTo>
                  <a:cubicBezTo>
                    <a:pt x="216354" y="299045"/>
                    <a:pt x="213419" y="297183"/>
                    <a:pt x="210985" y="293389"/>
                  </a:cubicBezTo>
                  <a:cubicBezTo>
                    <a:pt x="209124" y="290239"/>
                    <a:pt x="208193" y="287375"/>
                    <a:pt x="208193" y="284726"/>
                  </a:cubicBezTo>
                  <a:cubicBezTo>
                    <a:pt x="208193" y="274989"/>
                    <a:pt x="208909" y="260313"/>
                    <a:pt x="210341" y="240768"/>
                  </a:cubicBezTo>
                  <a:cubicBezTo>
                    <a:pt x="211773" y="221223"/>
                    <a:pt x="212417" y="206403"/>
                    <a:pt x="212417" y="196523"/>
                  </a:cubicBezTo>
                  <a:cubicBezTo>
                    <a:pt x="212417" y="164664"/>
                    <a:pt x="211343" y="137817"/>
                    <a:pt x="209124" y="115838"/>
                  </a:cubicBezTo>
                  <a:cubicBezTo>
                    <a:pt x="205043" y="74743"/>
                    <a:pt x="198456" y="54196"/>
                    <a:pt x="189364" y="54196"/>
                  </a:cubicBezTo>
                  <a:cubicBezTo>
                    <a:pt x="180558" y="54196"/>
                    <a:pt x="168530" y="71522"/>
                    <a:pt x="153138" y="106173"/>
                  </a:cubicBezTo>
                  <a:cubicBezTo>
                    <a:pt x="125360" y="169819"/>
                    <a:pt x="108679" y="219576"/>
                    <a:pt x="103023" y="255301"/>
                  </a:cubicBezTo>
                  <a:cubicBezTo>
                    <a:pt x="102378" y="265181"/>
                    <a:pt x="100732" y="279428"/>
                    <a:pt x="98083" y="298114"/>
                  </a:cubicBezTo>
                  <a:cubicBezTo>
                    <a:pt x="96364" y="305989"/>
                    <a:pt x="91353" y="309855"/>
                    <a:pt x="83048" y="309855"/>
                  </a:cubicBezTo>
                  <a:cubicBezTo>
                    <a:pt x="74743" y="309855"/>
                    <a:pt x="70591" y="305130"/>
                    <a:pt x="70591" y="295751"/>
                  </a:cubicBezTo>
                  <a:cubicBezTo>
                    <a:pt x="70591" y="296539"/>
                    <a:pt x="71951" y="285513"/>
                    <a:pt x="74600" y="262604"/>
                  </a:cubicBezTo>
                  <a:cubicBezTo>
                    <a:pt x="80399" y="210555"/>
                    <a:pt x="83334" y="154283"/>
                    <a:pt x="83334" y="93930"/>
                  </a:cubicBezTo>
                  <a:cubicBezTo>
                    <a:pt x="83334" y="65723"/>
                    <a:pt x="79540" y="51619"/>
                    <a:pt x="72023" y="51619"/>
                  </a:cubicBezTo>
                  <a:cubicBezTo>
                    <a:pt x="66653" y="51619"/>
                    <a:pt x="59064" y="57418"/>
                    <a:pt x="49185" y="69016"/>
                  </a:cubicBezTo>
                  <a:cubicBezTo>
                    <a:pt x="42598" y="77679"/>
                    <a:pt x="36011" y="86198"/>
                    <a:pt x="29425" y="94646"/>
                  </a:cubicBezTo>
                  <a:cubicBezTo>
                    <a:pt x="21764" y="104240"/>
                    <a:pt x="16037" y="108965"/>
                    <a:pt x="12243" y="108965"/>
                  </a:cubicBezTo>
                  <a:cubicBezTo>
                    <a:pt x="4081" y="108965"/>
                    <a:pt x="0" y="104526"/>
                    <a:pt x="0" y="95577"/>
                  </a:cubicBezTo>
                  <a:cubicBezTo>
                    <a:pt x="0" y="88060"/>
                    <a:pt x="10882" y="75674"/>
                    <a:pt x="32718" y="58420"/>
                  </a:cubicBezTo>
                  <a:cubicBezTo>
                    <a:pt x="54053" y="41452"/>
                    <a:pt x="68372" y="33004"/>
                    <a:pt x="75746" y="33004"/>
                  </a:cubicBezTo>
                  <a:cubicBezTo>
                    <a:pt x="90351" y="33004"/>
                    <a:pt x="99515" y="45676"/>
                    <a:pt x="103237" y="71092"/>
                  </a:cubicBezTo>
                  <a:cubicBezTo>
                    <a:pt x="104455" y="78967"/>
                    <a:pt x="105099" y="96866"/>
                    <a:pt x="105099" y="124930"/>
                  </a:cubicBezTo>
                  <a:cubicBezTo>
                    <a:pt x="105099" y="134022"/>
                    <a:pt x="104383" y="152422"/>
                    <a:pt x="102951" y="180200"/>
                  </a:cubicBezTo>
                  <a:cubicBezTo>
                    <a:pt x="135741" y="83621"/>
                    <a:pt x="165523" y="35295"/>
                    <a:pt x="192371" y="35295"/>
                  </a:cubicBezTo>
                  <a:cubicBezTo>
                    <a:pt x="210699" y="35295"/>
                    <a:pt x="222512" y="55342"/>
                    <a:pt x="227666" y="95505"/>
                  </a:cubicBezTo>
                  <a:cubicBezTo>
                    <a:pt x="229743" y="110540"/>
                    <a:pt x="230745" y="138175"/>
                    <a:pt x="230745" y="178338"/>
                  </a:cubicBezTo>
                  <a:cubicBezTo>
                    <a:pt x="234969" y="159223"/>
                    <a:pt x="238405" y="144618"/>
                    <a:pt x="241126" y="134595"/>
                  </a:cubicBezTo>
                  <a:cubicBezTo>
                    <a:pt x="248357" y="107461"/>
                    <a:pt x="258952" y="80972"/>
                    <a:pt x="272913" y="55055"/>
                  </a:cubicBezTo>
                  <a:cubicBezTo>
                    <a:pt x="292673" y="18328"/>
                    <a:pt x="311860" y="0"/>
                    <a:pt x="330546" y="0"/>
                  </a:cubicBezTo>
                  <a:cubicBezTo>
                    <a:pt x="353097" y="0"/>
                    <a:pt x="365841" y="24198"/>
                    <a:pt x="368633" y="72667"/>
                  </a:cubicBezTo>
                  <a:lnTo>
                    <a:pt x="374074" y="167456"/>
                  </a:lnTo>
                  <a:cubicBezTo>
                    <a:pt x="376723" y="214636"/>
                    <a:pt x="378155" y="238763"/>
                    <a:pt x="378298" y="239694"/>
                  </a:cubicBezTo>
                  <a:cubicBezTo>
                    <a:pt x="382665" y="277925"/>
                    <a:pt x="390397" y="297112"/>
                    <a:pt x="401351" y="297112"/>
                  </a:cubicBezTo>
                  <a:cubicBezTo>
                    <a:pt x="404000" y="297112"/>
                    <a:pt x="407222" y="295179"/>
                    <a:pt x="410873" y="291241"/>
                  </a:cubicBezTo>
                  <a:cubicBezTo>
                    <a:pt x="414524" y="287303"/>
                    <a:pt x="417460" y="285370"/>
                    <a:pt x="419679" y="285370"/>
                  </a:cubicBezTo>
                  <a:cubicBezTo>
                    <a:pt x="421111" y="285370"/>
                    <a:pt x="422471" y="285943"/>
                    <a:pt x="423903" y="287017"/>
                  </a:cubicBezTo>
                  <a:cubicBezTo>
                    <a:pt x="427339" y="289380"/>
                    <a:pt x="428413" y="292959"/>
                    <a:pt x="427196" y="297827"/>
                  </a:cubicBezTo>
                  <a:cubicBezTo>
                    <a:pt x="425908" y="302338"/>
                    <a:pt x="421612" y="306419"/>
                    <a:pt x="414238" y="310070"/>
                  </a:cubicBezTo>
                  <a:cubicBezTo>
                    <a:pt x="407866" y="313005"/>
                    <a:pt x="402711" y="314509"/>
                    <a:pt x="398631" y="314509"/>
                  </a:cubicBezTo>
                  <a:close/>
                </a:path>
              </a:pathLst>
            </a:custGeom>
            <a:solidFill>
              <a:srgbClr val="0085CF"/>
            </a:solidFill>
            <a:ln w="7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6F8E2BD1-E57F-4820-A071-1E5A7FF6512F}"/>
                </a:ext>
              </a:extLst>
            </p:cNvPr>
            <p:cNvSpPr/>
            <p:nvPr/>
          </p:nvSpPr>
          <p:spPr>
            <a:xfrm>
              <a:off x="7013798" y="4099989"/>
              <a:ext cx="151049" cy="198957"/>
            </a:xfrm>
            <a:custGeom>
              <a:avLst/>
              <a:gdLst>
                <a:gd name="connsiteX0" fmla="*/ 33158 w 151049"/>
                <a:gd name="connsiteY0" fmla="*/ 107175 h 198957"/>
                <a:gd name="connsiteX1" fmla="*/ 24066 w 151049"/>
                <a:gd name="connsiteY1" fmla="*/ 130013 h 198957"/>
                <a:gd name="connsiteX2" fmla="*/ 19269 w 151049"/>
                <a:gd name="connsiteY2" fmla="*/ 163161 h 198957"/>
                <a:gd name="connsiteX3" fmla="*/ 43468 w 151049"/>
                <a:gd name="connsiteY3" fmla="*/ 181489 h 198957"/>
                <a:gd name="connsiteX4" fmla="*/ 98021 w 151049"/>
                <a:gd name="connsiteY4" fmla="*/ 154426 h 198957"/>
                <a:gd name="connsiteX5" fmla="*/ 140118 w 151049"/>
                <a:gd name="connsiteY5" fmla="*/ 100087 h 198957"/>
                <a:gd name="connsiteX6" fmla="*/ 147636 w 151049"/>
                <a:gd name="connsiteY6" fmla="*/ 100087 h 198957"/>
                <a:gd name="connsiteX7" fmla="*/ 150714 w 151049"/>
                <a:gd name="connsiteY7" fmla="*/ 108106 h 198957"/>
                <a:gd name="connsiteX8" fmla="*/ 105038 w 151049"/>
                <a:gd name="connsiteY8" fmla="*/ 173757 h 198957"/>
                <a:gd name="connsiteX9" fmla="*/ 44112 w 151049"/>
                <a:gd name="connsiteY9" fmla="*/ 198957 h 198957"/>
                <a:gd name="connsiteX10" fmla="*/ 10034 w 151049"/>
                <a:gd name="connsiteY10" fmla="*/ 183422 h 198957"/>
                <a:gd name="connsiteX11" fmla="*/ 154 w 151049"/>
                <a:gd name="connsiteY11" fmla="*/ 143473 h 198957"/>
                <a:gd name="connsiteX12" fmla="*/ 37812 w 151049"/>
                <a:gd name="connsiteY12" fmla="*/ 55986 h 198957"/>
                <a:gd name="connsiteX13" fmla="*/ 107687 w 151049"/>
                <a:gd name="connsiteY13" fmla="*/ 0 h 198957"/>
                <a:gd name="connsiteX14" fmla="*/ 123938 w 151049"/>
                <a:gd name="connsiteY14" fmla="*/ 9880 h 198957"/>
                <a:gd name="connsiteX15" fmla="*/ 128162 w 151049"/>
                <a:gd name="connsiteY15" fmla="*/ 25201 h 198957"/>
                <a:gd name="connsiteX16" fmla="*/ 108617 w 151049"/>
                <a:gd name="connsiteY16" fmla="*/ 78108 h 198957"/>
                <a:gd name="connsiteX17" fmla="*/ 55710 w 151049"/>
                <a:gd name="connsiteY17" fmla="*/ 114119 h 198957"/>
                <a:gd name="connsiteX18" fmla="*/ 34089 w 151049"/>
                <a:gd name="connsiteY18" fmla="*/ 108034 h 198957"/>
                <a:gd name="connsiteX19" fmla="*/ 33158 w 151049"/>
                <a:gd name="connsiteY19" fmla="*/ 107175 h 198957"/>
                <a:gd name="connsiteX20" fmla="*/ 104895 w 151049"/>
                <a:gd name="connsiteY20" fmla="*/ 16395 h 198957"/>
                <a:gd name="connsiteX21" fmla="*/ 88643 w 151049"/>
                <a:gd name="connsiteY21" fmla="*/ 27205 h 198957"/>
                <a:gd name="connsiteX22" fmla="*/ 39745 w 151049"/>
                <a:gd name="connsiteY22" fmla="*/ 94002 h 198957"/>
                <a:gd name="connsiteX23" fmla="*/ 50555 w 151049"/>
                <a:gd name="connsiteY23" fmla="*/ 97295 h 198957"/>
                <a:gd name="connsiteX24" fmla="*/ 90504 w 151049"/>
                <a:gd name="connsiteY24" fmla="*/ 70949 h 198957"/>
                <a:gd name="connsiteX25" fmla="*/ 111696 w 151049"/>
                <a:gd name="connsiteY25" fmla="*/ 23411 h 198957"/>
                <a:gd name="connsiteX26" fmla="*/ 104895 w 151049"/>
                <a:gd name="connsiteY26" fmla="*/ 16395 h 19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1049" h="198957">
                  <a:moveTo>
                    <a:pt x="33158" y="107175"/>
                  </a:moveTo>
                  <a:cubicBezTo>
                    <a:pt x="30366" y="109681"/>
                    <a:pt x="27288" y="117270"/>
                    <a:pt x="24066" y="130013"/>
                  </a:cubicBezTo>
                  <a:cubicBezTo>
                    <a:pt x="20844" y="142757"/>
                    <a:pt x="19269" y="153782"/>
                    <a:pt x="19269" y="163161"/>
                  </a:cubicBezTo>
                  <a:cubicBezTo>
                    <a:pt x="19269" y="175403"/>
                    <a:pt x="27359" y="181489"/>
                    <a:pt x="43468" y="181489"/>
                  </a:cubicBezTo>
                  <a:cubicBezTo>
                    <a:pt x="59003" y="181489"/>
                    <a:pt x="77188" y="172468"/>
                    <a:pt x="98021" y="154426"/>
                  </a:cubicBezTo>
                  <a:cubicBezTo>
                    <a:pt x="118282" y="136886"/>
                    <a:pt x="132315" y="118773"/>
                    <a:pt x="140118" y="100087"/>
                  </a:cubicBezTo>
                  <a:lnTo>
                    <a:pt x="147636" y="100087"/>
                  </a:lnTo>
                  <a:cubicBezTo>
                    <a:pt x="150642" y="102879"/>
                    <a:pt x="151645" y="105600"/>
                    <a:pt x="150714" y="108106"/>
                  </a:cubicBezTo>
                  <a:cubicBezTo>
                    <a:pt x="141622" y="134452"/>
                    <a:pt x="126373" y="156359"/>
                    <a:pt x="105038" y="173757"/>
                  </a:cubicBezTo>
                  <a:cubicBezTo>
                    <a:pt x="84777" y="190509"/>
                    <a:pt x="64516" y="198957"/>
                    <a:pt x="44112" y="198957"/>
                  </a:cubicBezTo>
                  <a:cubicBezTo>
                    <a:pt x="29077" y="198957"/>
                    <a:pt x="17694" y="193803"/>
                    <a:pt x="10034" y="183422"/>
                  </a:cubicBezTo>
                  <a:cubicBezTo>
                    <a:pt x="2516" y="173542"/>
                    <a:pt x="-777" y="160225"/>
                    <a:pt x="154" y="143473"/>
                  </a:cubicBezTo>
                  <a:cubicBezTo>
                    <a:pt x="1442" y="119918"/>
                    <a:pt x="13971" y="90780"/>
                    <a:pt x="37812" y="55986"/>
                  </a:cubicBezTo>
                  <a:cubicBezTo>
                    <a:pt x="63370" y="18686"/>
                    <a:pt x="86638" y="0"/>
                    <a:pt x="107687" y="0"/>
                  </a:cubicBezTo>
                  <a:cubicBezTo>
                    <a:pt x="114774" y="0"/>
                    <a:pt x="120144" y="3293"/>
                    <a:pt x="123938" y="9880"/>
                  </a:cubicBezTo>
                  <a:cubicBezTo>
                    <a:pt x="126730" y="14748"/>
                    <a:pt x="128162" y="19831"/>
                    <a:pt x="128162" y="25201"/>
                  </a:cubicBezTo>
                  <a:cubicBezTo>
                    <a:pt x="128162" y="40593"/>
                    <a:pt x="121647" y="58205"/>
                    <a:pt x="108617" y="78108"/>
                  </a:cubicBezTo>
                  <a:cubicBezTo>
                    <a:pt x="93225" y="102092"/>
                    <a:pt x="75613" y="114119"/>
                    <a:pt x="55710" y="114119"/>
                  </a:cubicBezTo>
                  <a:cubicBezTo>
                    <a:pt x="46331" y="114119"/>
                    <a:pt x="39100" y="112115"/>
                    <a:pt x="34089" y="108034"/>
                  </a:cubicBezTo>
                  <a:lnTo>
                    <a:pt x="33158" y="107175"/>
                  </a:lnTo>
                  <a:close/>
                  <a:moveTo>
                    <a:pt x="104895" y="16395"/>
                  </a:moveTo>
                  <a:cubicBezTo>
                    <a:pt x="98952" y="17827"/>
                    <a:pt x="93511" y="21406"/>
                    <a:pt x="88643" y="27205"/>
                  </a:cubicBezTo>
                  <a:cubicBezTo>
                    <a:pt x="55996" y="65436"/>
                    <a:pt x="39745" y="87773"/>
                    <a:pt x="39745" y="94002"/>
                  </a:cubicBezTo>
                  <a:cubicBezTo>
                    <a:pt x="39745" y="95720"/>
                    <a:pt x="43324" y="96794"/>
                    <a:pt x="50555" y="97295"/>
                  </a:cubicBezTo>
                  <a:cubicBezTo>
                    <a:pt x="62798" y="97939"/>
                    <a:pt x="76114" y="89133"/>
                    <a:pt x="90504" y="70949"/>
                  </a:cubicBezTo>
                  <a:cubicBezTo>
                    <a:pt x="104608" y="53194"/>
                    <a:pt x="111696" y="37372"/>
                    <a:pt x="111696" y="23411"/>
                  </a:cubicBezTo>
                  <a:cubicBezTo>
                    <a:pt x="111696" y="17469"/>
                    <a:pt x="109405" y="15178"/>
                    <a:pt x="104895" y="16395"/>
                  </a:cubicBezTo>
                  <a:close/>
                </a:path>
              </a:pathLst>
            </a:custGeom>
            <a:solidFill>
              <a:srgbClr val="0085CF"/>
            </a:solidFill>
            <a:ln w="7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D7214DC3-9DAB-4DFA-956F-1F1D683FBF67}"/>
                </a:ext>
              </a:extLst>
            </p:cNvPr>
            <p:cNvSpPr/>
            <p:nvPr/>
          </p:nvSpPr>
          <p:spPr>
            <a:xfrm>
              <a:off x="7188414" y="4099989"/>
              <a:ext cx="150977" cy="198957"/>
            </a:xfrm>
            <a:custGeom>
              <a:avLst/>
              <a:gdLst>
                <a:gd name="connsiteX0" fmla="*/ 33015 w 150977"/>
                <a:gd name="connsiteY0" fmla="*/ 107175 h 198957"/>
                <a:gd name="connsiteX1" fmla="*/ 23994 w 150977"/>
                <a:gd name="connsiteY1" fmla="*/ 130013 h 198957"/>
                <a:gd name="connsiteX2" fmla="*/ 19198 w 150977"/>
                <a:gd name="connsiteY2" fmla="*/ 163161 h 198957"/>
                <a:gd name="connsiteX3" fmla="*/ 43396 w 150977"/>
                <a:gd name="connsiteY3" fmla="*/ 181489 h 198957"/>
                <a:gd name="connsiteX4" fmla="*/ 97950 w 150977"/>
                <a:gd name="connsiteY4" fmla="*/ 154426 h 198957"/>
                <a:gd name="connsiteX5" fmla="*/ 140047 w 150977"/>
                <a:gd name="connsiteY5" fmla="*/ 100087 h 198957"/>
                <a:gd name="connsiteX6" fmla="*/ 147564 w 150977"/>
                <a:gd name="connsiteY6" fmla="*/ 100087 h 198957"/>
                <a:gd name="connsiteX7" fmla="*/ 150643 w 150977"/>
                <a:gd name="connsiteY7" fmla="*/ 108106 h 198957"/>
                <a:gd name="connsiteX8" fmla="*/ 105038 w 150977"/>
                <a:gd name="connsiteY8" fmla="*/ 173757 h 198957"/>
                <a:gd name="connsiteX9" fmla="*/ 44112 w 150977"/>
                <a:gd name="connsiteY9" fmla="*/ 198957 h 198957"/>
                <a:gd name="connsiteX10" fmla="*/ 10034 w 150977"/>
                <a:gd name="connsiteY10" fmla="*/ 183422 h 198957"/>
                <a:gd name="connsiteX11" fmla="*/ 154 w 150977"/>
                <a:gd name="connsiteY11" fmla="*/ 143473 h 198957"/>
                <a:gd name="connsiteX12" fmla="*/ 37812 w 150977"/>
                <a:gd name="connsiteY12" fmla="*/ 55986 h 198957"/>
                <a:gd name="connsiteX13" fmla="*/ 107687 w 150977"/>
                <a:gd name="connsiteY13" fmla="*/ 0 h 198957"/>
                <a:gd name="connsiteX14" fmla="*/ 123938 w 150977"/>
                <a:gd name="connsiteY14" fmla="*/ 9880 h 198957"/>
                <a:gd name="connsiteX15" fmla="*/ 128162 w 150977"/>
                <a:gd name="connsiteY15" fmla="*/ 25201 h 198957"/>
                <a:gd name="connsiteX16" fmla="*/ 108618 w 150977"/>
                <a:gd name="connsiteY16" fmla="*/ 78108 h 198957"/>
                <a:gd name="connsiteX17" fmla="*/ 55710 w 150977"/>
                <a:gd name="connsiteY17" fmla="*/ 114119 h 198957"/>
                <a:gd name="connsiteX18" fmla="*/ 34089 w 150977"/>
                <a:gd name="connsiteY18" fmla="*/ 108034 h 198957"/>
                <a:gd name="connsiteX19" fmla="*/ 33015 w 150977"/>
                <a:gd name="connsiteY19" fmla="*/ 107175 h 198957"/>
                <a:gd name="connsiteX20" fmla="*/ 104823 w 150977"/>
                <a:gd name="connsiteY20" fmla="*/ 16395 h 198957"/>
                <a:gd name="connsiteX21" fmla="*/ 88571 w 150977"/>
                <a:gd name="connsiteY21" fmla="*/ 27205 h 198957"/>
                <a:gd name="connsiteX22" fmla="*/ 39673 w 150977"/>
                <a:gd name="connsiteY22" fmla="*/ 94002 h 198957"/>
                <a:gd name="connsiteX23" fmla="*/ 50484 w 150977"/>
                <a:gd name="connsiteY23" fmla="*/ 97295 h 198957"/>
                <a:gd name="connsiteX24" fmla="*/ 90504 w 150977"/>
                <a:gd name="connsiteY24" fmla="*/ 70949 h 198957"/>
                <a:gd name="connsiteX25" fmla="*/ 111696 w 150977"/>
                <a:gd name="connsiteY25" fmla="*/ 23411 h 198957"/>
                <a:gd name="connsiteX26" fmla="*/ 104823 w 150977"/>
                <a:gd name="connsiteY26" fmla="*/ 16395 h 19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977" h="198957">
                  <a:moveTo>
                    <a:pt x="33015" y="107175"/>
                  </a:moveTo>
                  <a:cubicBezTo>
                    <a:pt x="30223" y="109681"/>
                    <a:pt x="27144" y="117270"/>
                    <a:pt x="23994" y="130013"/>
                  </a:cubicBezTo>
                  <a:cubicBezTo>
                    <a:pt x="20773" y="142685"/>
                    <a:pt x="19198" y="153782"/>
                    <a:pt x="19198" y="163161"/>
                  </a:cubicBezTo>
                  <a:cubicBezTo>
                    <a:pt x="19198" y="175403"/>
                    <a:pt x="27288" y="181489"/>
                    <a:pt x="43396" y="181489"/>
                  </a:cubicBezTo>
                  <a:cubicBezTo>
                    <a:pt x="58932" y="181489"/>
                    <a:pt x="77116" y="172468"/>
                    <a:pt x="97950" y="154426"/>
                  </a:cubicBezTo>
                  <a:cubicBezTo>
                    <a:pt x="118211" y="136886"/>
                    <a:pt x="132243" y="118773"/>
                    <a:pt x="140047" y="100087"/>
                  </a:cubicBezTo>
                  <a:lnTo>
                    <a:pt x="147564" y="100087"/>
                  </a:lnTo>
                  <a:cubicBezTo>
                    <a:pt x="150571" y="102879"/>
                    <a:pt x="151573" y="105600"/>
                    <a:pt x="150643" y="108106"/>
                  </a:cubicBezTo>
                  <a:cubicBezTo>
                    <a:pt x="141550" y="134452"/>
                    <a:pt x="126301" y="156359"/>
                    <a:pt x="105038" y="173757"/>
                  </a:cubicBezTo>
                  <a:cubicBezTo>
                    <a:pt x="84777" y="190509"/>
                    <a:pt x="64516" y="198957"/>
                    <a:pt x="44112" y="198957"/>
                  </a:cubicBezTo>
                  <a:cubicBezTo>
                    <a:pt x="29077" y="198957"/>
                    <a:pt x="17694" y="193803"/>
                    <a:pt x="10034" y="183422"/>
                  </a:cubicBezTo>
                  <a:cubicBezTo>
                    <a:pt x="2516" y="173542"/>
                    <a:pt x="-777" y="160225"/>
                    <a:pt x="154" y="143473"/>
                  </a:cubicBezTo>
                  <a:cubicBezTo>
                    <a:pt x="1443" y="119918"/>
                    <a:pt x="13971" y="90780"/>
                    <a:pt x="37812" y="55986"/>
                  </a:cubicBezTo>
                  <a:cubicBezTo>
                    <a:pt x="63371" y="18686"/>
                    <a:pt x="86638" y="0"/>
                    <a:pt x="107687" y="0"/>
                  </a:cubicBezTo>
                  <a:cubicBezTo>
                    <a:pt x="114774" y="0"/>
                    <a:pt x="120144" y="3293"/>
                    <a:pt x="123938" y="9880"/>
                  </a:cubicBezTo>
                  <a:cubicBezTo>
                    <a:pt x="126731" y="14748"/>
                    <a:pt x="128162" y="19831"/>
                    <a:pt x="128162" y="25201"/>
                  </a:cubicBezTo>
                  <a:cubicBezTo>
                    <a:pt x="128162" y="40593"/>
                    <a:pt x="121647" y="58205"/>
                    <a:pt x="108618" y="78108"/>
                  </a:cubicBezTo>
                  <a:cubicBezTo>
                    <a:pt x="93225" y="102092"/>
                    <a:pt x="75613" y="114119"/>
                    <a:pt x="55710" y="114119"/>
                  </a:cubicBezTo>
                  <a:cubicBezTo>
                    <a:pt x="46331" y="114119"/>
                    <a:pt x="39100" y="112115"/>
                    <a:pt x="34089" y="108034"/>
                  </a:cubicBezTo>
                  <a:lnTo>
                    <a:pt x="33015" y="107175"/>
                  </a:lnTo>
                  <a:close/>
                  <a:moveTo>
                    <a:pt x="104823" y="16395"/>
                  </a:moveTo>
                  <a:cubicBezTo>
                    <a:pt x="98881" y="17827"/>
                    <a:pt x="93440" y="21406"/>
                    <a:pt x="88571" y="27205"/>
                  </a:cubicBezTo>
                  <a:cubicBezTo>
                    <a:pt x="55925" y="65436"/>
                    <a:pt x="39673" y="87773"/>
                    <a:pt x="39673" y="94002"/>
                  </a:cubicBezTo>
                  <a:cubicBezTo>
                    <a:pt x="39673" y="95720"/>
                    <a:pt x="43253" y="96794"/>
                    <a:pt x="50484" y="97295"/>
                  </a:cubicBezTo>
                  <a:cubicBezTo>
                    <a:pt x="62726" y="97939"/>
                    <a:pt x="76043" y="89133"/>
                    <a:pt x="90504" y="70949"/>
                  </a:cubicBezTo>
                  <a:cubicBezTo>
                    <a:pt x="104608" y="53194"/>
                    <a:pt x="111696" y="37372"/>
                    <a:pt x="111696" y="23411"/>
                  </a:cubicBezTo>
                  <a:cubicBezTo>
                    <a:pt x="111624" y="17469"/>
                    <a:pt x="109333" y="15178"/>
                    <a:pt x="104823" y="16395"/>
                  </a:cubicBezTo>
                  <a:close/>
                </a:path>
              </a:pathLst>
            </a:custGeom>
            <a:solidFill>
              <a:srgbClr val="0085CF"/>
            </a:solidFill>
            <a:ln w="7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68" name="Graphic 50">
            <a:extLst>
              <a:ext uri="{FF2B5EF4-FFF2-40B4-BE49-F238E27FC236}">
                <a16:creationId xmlns:a16="http://schemas.microsoft.com/office/drawing/2014/main" id="{C27C065E-E300-4A6D-8772-37D26820084E}"/>
              </a:ext>
            </a:extLst>
          </p:cNvPr>
          <p:cNvGrpSpPr/>
          <p:nvPr userDrawn="1"/>
        </p:nvGrpSpPr>
        <p:grpSpPr>
          <a:xfrm>
            <a:off x="7025622" y="3830871"/>
            <a:ext cx="133091" cy="151777"/>
            <a:chOff x="7025622" y="3830871"/>
            <a:chExt cx="133091" cy="151777"/>
          </a:xfrm>
          <a:noFill/>
        </p:grpSpPr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2DD4F9C3-AF63-433B-81D8-A2A0A68BB567}"/>
                </a:ext>
              </a:extLst>
            </p:cNvPr>
            <p:cNvSpPr/>
            <p:nvPr/>
          </p:nvSpPr>
          <p:spPr>
            <a:xfrm>
              <a:off x="7025622" y="3830871"/>
              <a:ext cx="127507" cy="101161"/>
            </a:xfrm>
            <a:custGeom>
              <a:avLst/>
              <a:gdLst>
                <a:gd name="connsiteX0" fmla="*/ 0 w 127507"/>
                <a:gd name="connsiteY0" fmla="*/ 101161 h 101161"/>
                <a:gd name="connsiteX1" fmla="*/ 1861 w 127507"/>
                <a:gd name="connsiteY1" fmla="*/ 99944 h 101161"/>
                <a:gd name="connsiteX2" fmla="*/ 5584 w 127507"/>
                <a:gd name="connsiteY2" fmla="*/ 98369 h 101161"/>
                <a:gd name="connsiteX3" fmla="*/ 10810 w 127507"/>
                <a:gd name="connsiteY3" fmla="*/ 95720 h 101161"/>
                <a:gd name="connsiteX4" fmla="*/ 17182 w 127507"/>
                <a:gd name="connsiteY4" fmla="*/ 91854 h 101161"/>
                <a:gd name="connsiteX5" fmla="*/ 24914 w 127507"/>
                <a:gd name="connsiteY5" fmla="*/ 86843 h 101161"/>
                <a:gd name="connsiteX6" fmla="*/ 33863 w 127507"/>
                <a:gd name="connsiteY6" fmla="*/ 80972 h 101161"/>
                <a:gd name="connsiteX7" fmla="*/ 44388 w 127507"/>
                <a:gd name="connsiteY7" fmla="*/ 73311 h 101161"/>
                <a:gd name="connsiteX8" fmla="*/ 55771 w 127507"/>
                <a:gd name="connsiteY8" fmla="*/ 64935 h 101161"/>
                <a:gd name="connsiteX9" fmla="*/ 67512 w 127507"/>
                <a:gd name="connsiteY9" fmla="*/ 56344 h 101161"/>
                <a:gd name="connsiteX10" fmla="*/ 79325 w 127507"/>
                <a:gd name="connsiteY10" fmla="*/ 46965 h 101161"/>
                <a:gd name="connsiteX11" fmla="*/ 91066 w 127507"/>
                <a:gd name="connsiteY11" fmla="*/ 37443 h 101161"/>
                <a:gd name="connsiteX12" fmla="*/ 101304 w 127507"/>
                <a:gd name="connsiteY12" fmla="*/ 28422 h 101161"/>
                <a:gd name="connsiteX13" fmla="*/ 109752 w 127507"/>
                <a:gd name="connsiteY13" fmla="*/ 21120 h 101161"/>
                <a:gd name="connsiteX14" fmla="*/ 116482 w 127507"/>
                <a:gd name="connsiteY14" fmla="*/ 14820 h 101161"/>
                <a:gd name="connsiteX15" fmla="*/ 121780 w 127507"/>
                <a:gd name="connsiteY15" fmla="*/ 10095 h 101161"/>
                <a:gd name="connsiteX16" fmla="*/ 125503 w 127507"/>
                <a:gd name="connsiteY16" fmla="*/ 5727 h 101161"/>
                <a:gd name="connsiteX17" fmla="*/ 127149 w 127507"/>
                <a:gd name="connsiteY17" fmla="*/ 2291 h 101161"/>
                <a:gd name="connsiteX18" fmla="*/ 127507 w 127507"/>
                <a:gd name="connsiteY18" fmla="*/ 0 h 1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507" h="101161">
                  <a:moveTo>
                    <a:pt x="0" y="101161"/>
                  </a:moveTo>
                  <a:lnTo>
                    <a:pt x="1861" y="99944"/>
                  </a:lnTo>
                  <a:lnTo>
                    <a:pt x="5584" y="98369"/>
                  </a:lnTo>
                  <a:lnTo>
                    <a:pt x="10810" y="95720"/>
                  </a:lnTo>
                  <a:lnTo>
                    <a:pt x="17182" y="91854"/>
                  </a:lnTo>
                  <a:lnTo>
                    <a:pt x="24914" y="86843"/>
                  </a:lnTo>
                  <a:lnTo>
                    <a:pt x="33863" y="80972"/>
                  </a:lnTo>
                  <a:lnTo>
                    <a:pt x="44388" y="73311"/>
                  </a:lnTo>
                  <a:lnTo>
                    <a:pt x="55771" y="64935"/>
                  </a:lnTo>
                  <a:lnTo>
                    <a:pt x="67512" y="56344"/>
                  </a:lnTo>
                  <a:lnTo>
                    <a:pt x="79325" y="46965"/>
                  </a:lnTo>
                  <a:lnTo>
                    <a:pt x="91066" y="37443"/>
                  </a:lnTo>
                  <a:lnTo>
                    <a:pt x="101304" y="28422"/>
                  </a:lnTo>
                  <a:lnTo>
                    <a:pt x="109752" y="21120"/>
                  </a:lnTo>
                  <a:lnTo>
                    <a:pt x="116482" y="14820"/>
                  </a:lnTo>
                  <a:lnTo>
                    <a:pt x="121780" y="10095"/>
                  </a:lnTo>
                  <a:lnTo>
                    <a:pt x="125503" y="5727"/>
                  </a:lnTo>
                  <a:lnTo>
                    <a:pt x="127149" y="2291"/>
                  </a:lnTo>
                  <a:lnTo>
                    <a:pt x="127507" y="0"/>
                  </a:lnTo>
                </a:path>
              </a:pathLst>
            </a:custGeom>
            <a:noFill/>
            <a:ln w="19050" cap="rnd">
              <a:solidFill>
                <a:srgbClr val="2183C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FA045E42-E9C6-4FFD-BE6E-0399A3BBD218}"/>
                </a:ext>
              </a:extLst>
            </p:cNvPr>
            <p:cNvSpPr/>
            <p:nvPr/>
          </p:nvSpPr>
          <p:spPr>
            <a:xfrm>
              <a:off x="7155921" y="3835882"/>
              <a:ext cx="2792" cy="146765"/>
            </a:xfrm>
            <a:custGeom>
              <a:avLst/>
              <a:gdLst>
                <a:gd name="connsiteX0" fmla="*/ 143 w 2792"/>
                <a:gd name="connsiteY0" fmla="*/ 0 h 146765"/>
                <a:gd name="connsiteX1" fmla="*/ 573 w 2792"/>
                <a:gd name="connsiteY1" fmla="*/ 2291 h 146765"/>
                <a:gd name="connsiteX2" fmla="*/ 1146 w 2792"/>
                <a:gd name="connsiteY2" fmla="*/ 6443 h 146765"/>
                <a:gd name="connsiteX3" fmla="*/ 1718 w 2792"/>
                <a:gd name="connsiteY3" fmla="*/ 13102 h 146765"/>
                <a:gd name="connsiteX4" fmla="*/ 2148 w 2792"/>
                <a:gd name="connsiteY4" fmla="*/ 22122 h 146765"/>
                <a:gd name="connsiteX5" fmla="*/ 2506 w 2792"/>
                <a:gd name="connsiteY5" fmla="*/ 33004 h 146765"/>
                <a:gd name="connsiteX6" fmla="*/ 2721 w 2792"/>
                <a:gd name="connsiteY6" fmla="*/ 45318 h 146765"/>
                <a:gd name="connsiteX7" fmla="*/ 2792 w 2792"/>
                <a:gd name="connsiteY7" fmla="*/ 58563 h 146765"/>
                <a:gd name="connsiteX8" fmla="*/ 2363 w 2792"/>
                <a:gd name="connsiteY8" fmla="*/ 72166 h 146765"/>
                <a:gd name="connsiteX9" fmla="*/ 1790 w 2792"/>
                <a:gd name="connsiteY9" fmla="*/ 85983 h 146765"/>
                <a:gd name="connsiteX10" fmla="*/ 1217 w 2792"/>
                <a:gd name="connsiteY10" fmla="*/ 98655 h 146765"/>
                <a:gd name="connsiteX11" fmla="*/ 716 w 2792"/>
                <a:gd name="connsiteY11" fmla="*/ 110826 h 146765"/>
                <a:gd name="connsiteX12" fmla="*/ 430 w 2792"/>
                <a:gd name="connsiteY12" fmla="*/ 121923 h 146765"/>
                <a:gd name="connsiteX13" fmla="*/ 215 w 2792"/>
                <a:gd name="connsiteY13" fmla="*/ 131660 h 146765"/>
                <a:gd name="connsiteX14" fmla="*/ 72 w 2792"/>
                <a:gd name="connsiteY14" fmla="*/ 140251 h 146765"/>
                <a:gd name="connsiteX15" fmla="*/ 0 w 2792"/>
                <a:gd name="connsiteY15" fmla="*/ 146766 h 14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2" h="146765">
                  <a:moveTo>
                    <a:pt x="143" y="0"/>
                  </a:moveTo>
                  <a:lnTo>
                    <a:pt x="573" y="2291"/>
                  </a:lnTo>
                  <a:lnTo>
                    <a:pt x="1146" y="6443"/>
                  </a:lnTo>
                  <a:lnTo>
                    <a:pt x="1718" y="13102"/>
                  </a:lnTo>
                  <a:lnTo>
                    <a:pt x="2148" y="22122"/>
                  </a:lnTo>
                  <a:lnTo>
                    <a:pt x="2506" y="33004"/>
                  </a:lnTo>
                  <a:lnTo>
                    <a:pt x="2721" y="45318"/>
                  </a:lnTo>
                  <a:lnTo>
                    <a:pt x="2792" y="58563"/>
                  </a:lnTo>
                  <a:lnTo>
                    <a:pt x="2363" y="72166"/>
                  </a:lnTo>
                  <a:lnTo>
                    <a:pt x="1790" y="85983"/>
                  </a:lnTo>
                  <a:lnTo>
                    <a:pt x="1217" y="98655"/>
                  </a:lnTo>
                  <a:lnTo>
                    <a:pt x="716" y="110826"/>
                  </a:lnTo>
                  <a:lnTo>
                    <a:pt x="430" y="121923"/>
                  </a:lnTo>
                  <a:lnTo>
                    <a:pt x="215" y="131660"/>
                  </a:lnTo>
                  <a:lnTo>
                    <a:pt x="72" y="140251"/>
                  </a:lnTo>
                  <a:lnTo>
                    <a:pt x="0" y="146766"/>
                  </a:lnTo>
                </a:path>
              </a:pathLst>
            </a:custGeom>
            <a:noFill/>
            <a:ln w="19050" cap="rnd">
              <a:solidFill>
                <a:srgbClr val="2183C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E9FFD42C-3EF7-464A-B0FA-2C96C37535A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LOGO ANIMATIE</a:t>
            </a:r>
          </a:p>
        </p:txBody>
      </p:sp>
    </p:spTree>
    <p:extLst>
      <p:ext uri="{BB962C8B-B14F-4D97-AF65-F5344CB8AC3E}">
        <p14:creationId xmlns:p14="http://schemas.microsoft.com/office/powerpoint/2010/main" val="7097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56" grpId="0" animBg="1"/>
      <p:bldP spid="62" grpId="0" animBg="1"/>
      <p:bldP spid="6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CB030E4-49DD-4770-A63D-7EDC21031C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470848"/>
            <a:ext cx="12191999" cy="7328848"/>
          </a:xfrm>
          <a:custGeom>
            <a:avLst/>
            <a:gdLst>
              <a:gd name="connsiteX0" fmla="*/ 11543999 w 12191999"/>
              <a:gd name="connsiteY0" fmla="*/ 0 h 7328848"/>
              <a:gd name="connsiteX1" fmla="*/ 12014847 w 12191999"/>
              <a:gd name="connsiteY1" fmla="*/ 470848 h 7328848"/>
              <a:gd name="connsiteX2" fmla="*/ 12191999 w 12191999"/>
              <a:gd name="connsiteY2" fmla="*/ 470848 h 7328848"/>
              <a:gd name="connsiteX3" fmla="*/ 12191999 w 12191999"/>
              <a:gd name="connsiteY3" fmla="*/ 7328848 h 7328848"/>
              <a:gd name="connsiteX4" fmla="*/ 0 w 12191999"/>
              <a:gd name="connsiteY4" fmla="*/ 7328848 h 7328848"/>
              <a:gd name="connsiteX5" fmla="*/ 0 w 12191999"/>
              <a:gd name="connsiteY5" fmla="*/ 470848 h 7328848"/>
              <a:gd name="connsiteX6" fmla="*/ 11073151 w 12191999"/>
              <a:gd name="connsiteY6" fmla="*/ 470848 h 7328848"/>
              <a:gd name="connsiteX7" fmla="*/ 11543999 w 12191999"/>
              <a:gd name="connsiteY7" fmla="*/ 0 h 732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7328848">
                <a:moveTo>
                  <a:pt x="11543999" y="0"/>
                </a:moveTo>
                <a:cubicBezTo>
                  <a:pt x="11804041" y="0"/>
                  <a:pt x="12014847" y="210806"/>
                  <a:pt x="12014847" y="470848"/>
                </a:cubicBezTo>
                <a:lnTo>
                  <a:pt x="12191999" y="470848"/>
                </a:lnTo>
                <a:lnTo>
                  <a:pt x="12191999" y="7328848"/>
                </a:lnTo>
                <a:lnTo>
                  <a:pt x="0" y="7328848"/>
                </a:lnTo>
                <a:lnTo>
                  <a:pt x="0" y="470848"/>
                </a:lnTo>
                <a:lnTo>
                  <a:pt x="11073151" y="470848"/>
                </a:lnTo>
                <a:cubicBezTo>
                  <a:pt x="11073151" y="210806"/>
                  <a:pt x="11283957" y="0"/>
                  <a:pt x="1154399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216000" rIns="1260000">
            <a:noAutofit/>
          </a:bodyPr>
          <a:lstStyle>
            <a:lvl1pPr marL="0" indent="0" algn="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‘Invoegen’, klik op ‘Afbeeldingen’, kies de gewenste afbeelding en klik op ‘Invoegen’  &gt;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79BCC7EE-AF13-4F1F-B875-70288312B9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1">
              <a:alpha val="30000"/>
            </a:schemeClr>
          </a:solidFill>
          <a:ln w="12700">
            <a:noFill/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47F5364-7FEA-4E46-9A20-0B4FDB57CA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831" y="109183"/>
            <a:ext cx="11946340" cy="6639632"/>
          </a:xfrm>
          <a:prstGeom prst="roundRect">
            <a:avLst>
              <a:gd name="adj" fmla="val 2075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1817" y="2452131"/>
            <a:ext cx="10088366" cy="1856761"/>
          </a:xfrm>
          <a:noFill/>
        </p:spPr>
        <p:txBody>
          <a:bodyPr wrap="square" lIns="0" tIns="0" rIns="0" bIns="0" anchor="b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de presentatie van max.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2244" y="4766092"/>
            <a:ext cx="2967517" cy="436695"/>
          </a:xfrm>
          <a:prstGeom prst="roundRect">
            <a:avLst/>
          </a:prstGeom>
          <a:solidFill>
            <a:schemeClr val="accent1"/>
          </a:solidFill>
        </p:spPr>
        <p:txBody>
          <a:bodyPr wrap="none" lIns="180000" tIns="72000" rIns="180000" bIns="72000" anchor="ctr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Naam spreker | Plaats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3540" y="5242945"/>
            <a:ext cx="3204916" cy="30191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053BE14-0DCC-4BDA-AC66-0E75B0707A02}" type="datetime4">
              <a:rPr lang="nl-NL" smtClean="0"/>
              <a:pPr/>
              <a:t>14 november 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0119" y="7001301"/>
            <a:ext cx="4114800" cy="151790"/>
          </a:xfrm>
        </p:spPr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847" y="7001301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Titeldia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FC0B5B0-5912-4380-99DC-DCC3D802E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2"/>
            <a:ext cx="12191999" cy="1443791"/>
          </a:xfrm>
          <a:solidFill>
            <a:schemeClr val="bg1"/>
          </a:solidFill>
          <a:effectLst>
            <a:outerShdw blurRad="203200" dist="25400" dir="5400000" algn="t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8">
            <a:extLst>
              <a:ext uri="{FF2B5EF4-FFF2-40B4-BE49-F238E27FC236}">
                <a16:creationId xmlns:a16="http://schemas.microsoft.com/office/drawing/2014/main" id="{7513B7D5-2783-4BD7-8537-B503D09E3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0676" y="210554"/>
            <a:ext cx="4790643" cy="111532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2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21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 #1</a:t>
            </a:r>
          </a:p>
          <a:p>
            <a:pPr lvl="5"/>
            <a:r>
              <a:rPr lang="nl-NL" noProof="0" dirty="0"/>
              <a:t>Kop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Quote tekst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TEKST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5A1906F-F2A2-4616-BA01-A73B58996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223820"/>
            <a:ext cx="12191999" cy="634179"/>
          </a:xfrm>
          <a:solidFill>
            <a:srgbClr val="95C11D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AFBEELDING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AB570547-8925-44BF-B549-41B6B9801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55999" y="1760561"/>
            <a:ext cx="5015585" cy="5097439"/>
          </a:xfrm>
          <a:prstGeom prst="roundRect">
            <a:avLst>
              <a:gd name="adj" fmla="val 2472"/>
            </a:avLst>
          </a:prstGeom>
          <a:solidFill>
            <a:schemeClr val="bg2"/>
          </a:solidFill>
        </p:spPr>
        <p:txBody>
          <a:bodyPr tIns="180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186B90F5-81B4-41F2-A416-50804D514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8300" y="1856097"/>
            <a:ext cx="4830982" cy="4906367"/>
          </a:xfrm>
          <a:prstGeom prst="roundRect">
            <a:avLst>
              <a:gd name="adj" fmla="val 1976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0" y="1858593"/>
            <a:ext cx="5015583" cy="3815561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 #1</a:t>
            </a:r>
          </a:p>
          <a:p>
            <a:pPr lvl="5"/>
            <a:r>
              <a:rPr lang="nl-NL" noProof="0" dirty="0"/>
              <a:t>Kop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Quote tekst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TEKST &amp; AFBEELDING (M)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F3D4D94E-149D-40F3-985D-378E21A5558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ECF0EC-AA3A-45B0-8D4D-49667D3BFB8A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98578-C755-4598-BF44-E138A9DC56DE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13219B9-B66B-4EF4-BCA0-5B7D02A5A7D1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CF61EC0-4FBD-4F80-B1A0-A5E224A7F569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DF0C5F-A972-487C-9CDA-7A48F3BD3398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29B2883-7F85-4DF3-9283-08F51A255CD0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3BFC8-A2A1-4096-B887-5A9263907C24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5B85939-A3A5-4DD5-B6D7-C5567F293DF6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6255EB-8F1E-4D21-99BA-2ED0DA1A028A}"/>
                </a:ext>
              </a:extLst>
            </p:cNvPr>
            <p:cNvSpPr/>
            <p:nvPr userDrawn="1"/>
          </p:nvSpPr>
          <p:spPr>
            <a:xfrm>
              <a:off x="5736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3" name="Tijdelijke aanduiding voor tekst 8">
            <a:extLst>
              <a:ext uri="{FF2B5EF4-FFF2-40B4-BE49-F238E27FC236}">
                <a16:creationId xmlns:a16="http://schemas.microsoft.com/office/drawing/2014/main" id="{10056EA7-6E19-4332-9709-F62A137AC9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223820"/>
            <a:ext cx="12191999" cy="634179"/>
          </a:xfrm>
          <a:solidFill>
            <a:srgbClr val="95C11D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6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AB570547-8925-44BF-B549-41B6B9801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760561"/>
            <a:ext cx="10751584" cy="5097439"/>
          </a:xfrm>
          <a:prstGeom prst="roundRect">
            <a:avLst>
              <a:gd name="adj" fmla="val 2472"/>
            </a:avLst>
          </a:prstGeom>
          <a:solidFill>
            <a:schemeClr val="bg2"/>
          </a:solidFill>
        </p:spPr>
        <p:txBody>
          <a:bodyPr tIns="180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186B90F5-81B4-41F2-A416-50804D514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226" y="1856097"/>
            <a:ext cx="10561135" cy="4906367"/>
          </a:xfrm>
          <a:prstGeom prst="roundRect">
            <a:avLst>
              <a:gd name="adj" fmla="val 1976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AFBEELDING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F3D4D94E-149D-40F3-985D-378E21A5558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ECF0EC-AA3A-45B0-8D4D-49667D3BFB8A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98578-C755-4598-BF44-E138A9DC56DE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13219B9-B66B-4EF4-BCA0-5B7D02A5A7D1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CF61EC0-4FBD-4F80-B1A0-A5E224A7F569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DF0C5F-A972-487C-9CDA-7A48F3BD3398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29B2883-7F85-4DF3-9283-08F51A255CD0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3BFC8-A2A1-4096-B887-5A9263907C24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5B85939-A3A5-4DD5-B6D7-C5567F293DF6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6255EB-8F1E-4D21-99BA-2ED0DA1A028A}"/>
                </a:ext>
              </a:extLst>
            </p:cNvPr>
            <p:cNvSpPr/>
            <p:nvPr userDrawn="1"/>
          </p:nvSpPr>
          <p:spPr>
            <a:xfrm>
              <a:off x="5736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D5A5C357-6DBD-474B-9379-FD7B14A21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223820"/>
            <a:ext cx="12191999" cy="634179"/>
          </a:xfrm>
          <a:solidFill>
            <a:srgbClr val="95C11D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0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FULL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AB570547-8925-44BF-B549-41B6B9801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58169"/>
            <a:ext cx="12191586" cy="5099832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tIns="180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74435838-B0B0-4B48-956B-5EB4AD4A3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831" y="1872342"/>
            <a:ext cx="11946340" cy="4876473"/>
          </a:xfrm>
          <a:prstGeom prst="roundRect">
            <a:avLst>
              <a:gd name="adj" fmla="val 2075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AFBEELDING (FULL SCREEN)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F3D4D94E-149D-40F3-985D-378E21A5558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ECF0EC-AA3A-45B0-8D4D-49667D3BFB8A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98578-C755-4598-BF44-E138A9DC56DE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13219B9-B66B-4EF4-BCA0-5B7D02A5A7D1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CF61EC0-4FBD-4F80-B1A0-A5E224A7F569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DF0C5F-A972-487C-9CDA-7A48F3BD3398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29B2883-7F85-4DF3-9283-08F51A255CD0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3BFC8-A2A1-4096-B887-5A9263907C24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5B85939-A3A5-4DD5-B6D7-C5567F293DF6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6255EB-8F1E-4D21-99BA-2ED0DA1A028A}"/>
                </a:ext>
              </a:extLst>
            </p:cNvPr>
            <p:cNvSpPr/>
            <p:nvPr userDrawn="1"/>
          </p:nvSpPr>
          <p:spPr>
            <a:xfrm>
              <a:off x="5736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DF2BA0F4-C8D1-45B7-96F2-9C89E28E3C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223820"/>
            <a:ext cx="12191999" cy="634179"/>
          </a:xfrm>
          <a:solidFill>
            <a:srgbClr val="95C11D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73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D031-FC28-41D7-9493-FCE2B056A56B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A2B169BE-D9E7-473F-97E3-2BFAB571F7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EC38E08-55EF-4F5F-8027-7310A7813F9D}"/>
                </a:ext>
              </a:extLst>
            </p:cNvPr>
            <p:cNvSpPr/>
            <p:nvPr userDrawn="1"/>
          </p:nvSpPr>
          <p:spPr>
            <a:xfrm>
              <a:off x="0" y="0"/>
              <a:ext cx="12192000" cy="64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8DD2D10-F17C-4A00-9BA3-8D7C3246EC7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C04DD17-44F0-4FF3-9813-9A9C47D78F9B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D27E87C-5ECA-489F-9145-5A88B2A352B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B324CB1-0B1B-48E2-B243-FB85385995E6}"/>
                </a:ext>
              </a:extLst>
            </p:cNvPr>
            <p:cNvSpPr/>
            <p:nvPr userDrawn="1"/>
          </p:nvSpPr>
          <p:spPr>
            <a:xfrm>
              <a:off x="0" y="5986208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36D4EF6-84FE-414E-B828-F3EF75FF55F6}"/>
                </a:ext>
              </a:extLst>
            </p:cNvPr>
            <p:cNvSpPr/>
            <p:nvPr userDrawn="1"/>
          </p:nvSpPr>
          <p:spPr>
            <a:xfrm>
              <a:off x="11543999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30EF938E-489C-4DA6-892E-46C49C49C8F0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Alleen titel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89591755-F16F-48DD-8367-F8D42AB6B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223820"/>
            <a:ext cx="12191999" cy="634179"/>
          </a:xfrm>
          <a:solidFill>
            <a:srgbClr val="95C11D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82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16">
            <a:extLst>
              <a:ext uri="{FF2B5EF4-FFF2-40B4-BE49-F238E27FC236}">
                <a16:creationId xmlns:a16="http://schemas.microsoft.com/office/drawing/2014/main" id="{DED77C18-0D3C-40C9-83BC-D2DD40C4E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58593"/>
            <a:ext cx="4572000" cy="381556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tIns="180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D031-FC28-41D7-9493-FCE2B056A56B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A2B169BE-D9E7-473F-97E3-2BFAB571F7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EC38E08-55EF-4F5F-8027-7310A7813F9D}"/>
                </a:ext>
              </a:extLst>
            </p:cNvPr>
            <p:cNvSpPr/>
            <p:nvPr userDrawn="1"/>
          </p:nvSpPr>
          <p:spPr>
            <a:xfrm>
              <a:off x="0" y="0"/>
              <a:ext cx="12192000" cy="64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8DD2D10-F17C-4A00-9BA3-8D7C3246EC7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C04DD17-44F0-4FF3-9813-9A9C47D78F9B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D27E87C-5ECA-489F-9145-5A88B2A352B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B324CB1-0B1B-48E2-B243-FB85385995E6}"/>
                </a:ext>
              </a:extLst>
            </p:cNvPr>
            <p:cNvSpPr/>
            <p:nvPr userDrawn="1"/>
          </p:nvSpPr>
          <p:spPr>
            <a:xfrm>
              <a:off x="0" y="5986208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36D4EF6-84FE-414E-B828-F3EF75FF55F6}"/>
                </a:ext>
              </a:extLst>
            </p:cNvPr>
            <p:cNvSpPr/>
            <p:nvPr userDrawn="1"/>
          </p:nvSpPr>
          <p:spPr>
            <a:xfrm>
              <a:off x="11543999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30EF938E-489C-4DA6-892E-46C49C49C8F0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Alleen titel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89591755-F16F-48DD-8367-F8D42AB6B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223820"/>
            <a:ext cx="12191999" cy="634179"/>
          </a:xfrm>
          <a:solidFill>
            <a:srgbClr val="95C11D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0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4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AB570547-8925-44BF-B549-41B6B9801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97377" y="2352368"/>
            <a:ext cx="2573789" cy="3321787"/>
          </a:xfrm>
          <a:prstGeom prst="roundRect">
            <a:avLst>
              <a:gd name="adj" fmla="val 5654"/>
            </a:avLst>
          </a:prstGeom>
          <a:solidFill>
            <a:schemeClr val="bg2"/>
          </a:solidFill>
        </p:spPr>
        <p:txBody>
          <a:bodyPr lIns="180000" tIns="1440000" rIns="18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186B90F5-81B4-41F2-A416-50804D514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99947" y="2447905"/>
            <a:ext cx="2368649" cy="3134030"/>
          </a:xfrm>
          <a:prstGeom prst="roundRect">
            <a:avLst>
              <a:gd name="adj" fmla="val 1976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6" name="Tijdelijke aanduiding voor afbeelding 16">
            <a:extLst>
              <a:ext uri="{FF2B5EF4-FFF2-40B4-BE49-F238E27FC236}">
                <a16:creationId xmlns:a16="http://schemas.microsoft.com/office/drawing/2014/main" id="{AAF5B705-B221-40E6-958C-D755AB080B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000" y="2352368"/>
            <a:ext cx="2573789" cy="3321787"/>
          </a:xfrm>
          <a:prstGeom prst="roundRect">
            <a:avLst>
              <a:gd name="adj" fmla="val 5123"/>
            </a:avLst>
          </a:prstGeom>
          <a:solidFill>
            <a:schemeClr val="bg2"/>
          </a:solidFill>
        </p:spPr>
        <p:txBody>
          <a:bodyPr lIns="180000" tIns="1440000" rIns="18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FC89BB5C-6D1A-40A7-B43C-86069713D2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570" y="2447905"/>
            <a:ext cx="2368649" cy="3134030"/>
          </a:xfrm>
          <a:prstGeom prst="roundRect">
            <a:avLst>
              <a:gd name="adj" fmla="val 1976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8" name="Tijdelijke aanduiding voor afbeelding 16">
            <a:extLst>
              <a:ext uri="{FF2B5EF4-FFF2-40B4-BE49-F238E27FC236}">
                <a16:creationId xmlns:a16="http://schemas.microsoft.com/office/drawing/2014/main" id="{BA0989E0-798B-4E82-BB50-CE764F823E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54576" y="2352368"/>
            <a:ext cx="2573789" cy="3321787"/>
          </a:xfrm>
          <a:prstGeom prst="roundRect">
            <a:avLst>
              <a:gd name="adj" fmla="val 6184"/>
            </a:avLst>
          </a:prstGeom>
          <a:solidFill>
            <a:schemeClr val="bg2"/>
          </a:solidFill>
        </p:spPr>
        <p:txBody>
          <a:bodyPr lIns="180000" tIns="1440000" rIns="18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10D2EF10-6586-4899-80E0-AD55C56D81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7146" y="2447905"/>
            <a:ext cx="2368649" cy="3134030"/>
          </a:xfrm>
          <a:prstGeom prst="roundRect">
            <a:avLst>
              <a:gd name="adj" fmla="val 1976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" name="Tijdelijke aanduiding voor afbeelding 16">
            <a:extLst>
              <a:ext uri="{FF2B5EF4-FFF2-40B4-BE49-F238E27FC236}">
                <a16:creationId xmlns:a16="http://schemas.microsoft.com/office/drawing/2014/main" id="{AA0ED9CB-0155-404E-9BB7-1042A9DB45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3199" y="2352368"/>
            <a:ext cx="2573789" cy="3321787"/>
          </a:xfrm>
          <a:prstGeom prst="roundRect">
            <a:avLst>
              <a:gd name="adj" fmla="val 5654"/>
            </a:avLst>
          </a:prstGeom>
          <a:solidFill>
            <a:schemeClr val="bg2"/>
          </a:solidFill>
        </p:spPr>
        <p:txBody>
          <a:bodyPr lIns="180000" tIns="1440000" rIns="18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31" name="Tijdelijke aanduiding voor tekst 8">
            <a:extLst>
              <a:ext uri="{FF2B5EF4-FFF2-40B4-BE49-F238E27FC236}">
                <a16:creationId xmlns:a16="http://schemas.microsoft.com/office/drawing/2014/main" id="{96F96D68-6B4A-4F9C-8137-26DC93EEF1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769" y="2447905"/>
            <a:ext cx="2368649" cy="3134030"/>
          </a:xfrm>
          <a:prstGeom prst="roundRect">
            <a:avLst>
              <a:gd name="adj" fmla="val 1976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0" y="1858593"/>
            <a:ext cx="5195167" cy="274179"/>
          </a:xfrm>
        </p:spPr>
        <p:txBody>
          <a:bodyPr vert="horz"/>
          <a:lstStyle>
            <a:lvl1pPr marL="0" indent="0" algn="ctr">
              <a:buNone/>
              <a:defRPr sz="2000" b="1"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 err="1"/>
              <a:t>Tekst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AFBEELDING (4X)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F3D4D94E-149D-40F3-985D-378E21A5558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ECF0EC-AA3A-45B0-8D4D-49667D3BFB8A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98578-C755-4598-BF44-E138A9DC56DE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13219B9-B66B-4EF4-BCA0-5B7D02A5A7D1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CF61EC0-4FBD-4F80-B1A0-A5E224A7F569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DF0C5F-A972-487C-9CDA-7A48F3BD3398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29B2883-7F85-4DF3-9283-08F51A255CD0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3BFC8-A2A1-4096-B887-5A9263907C24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5B85939-A3A5-4DD5-B6D7-C5567F293DF6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6255EB-8F1E-4D21-99BA-2ED0DA1A028A}"/>
                </a:ext>
              </a:extLst>
            </p:cNvPr>
            <p:cNvSpPr/>
            <p:nvPr userDrawn="1"/>
          </p:nvSpPr>
          <p:spPr>
            <a:xfrm>
              <a:off x="5916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3" name="Tijdelijke aanduiding voor tekst 8">
            <a:extLst>
              <a:ext uri="{FF2B5EF4-FFF2-40B4-BE49-F238E27FC236}">
                <a16:creationId xmlns:a16="http://schemas.microsoft.com/office/drawing/2014/main" id="{10056EA7-6E19-4332-9709-F62A137AC9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223820"/>
            <a:ext cx="12191999" cy="634179"/>
          </a:xfrm>
          <a:solidFill>
            <a:srgbClr val="95C11D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AA9942A8-9446-4694-B353-BF53989F032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6276001" y="1858593"/>
            <a:ext cx="5195166" cy="274179"/>
          </a:xfrm>
        </p:spPr>
        <p:txBody>
          <a:bodyPr vert="horz"/>
          <a:lstStyle>
            <a:lvl1pPr marL="0" indent="0" algn="ctr">
              <a:buNone/>
              <a:defRPr sz="2000" b="1"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 err="1"/>
              <a:t>Tekst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62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BEELDING (FULL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AB570547-8925-44BF-B549-41B6B9801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58171"/>
            <a:ext cx="12191586" cy="5099830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tIns="180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74435838-B0B0-4B48-956B-5EB4AD4A3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831" y="1858593"/>
            <a:ext cx="11946340" cy="4890222"/>
          </a:xfrm>
          <a:prstGeom prst="roundRect">
            <a:avLst>
              <a:gd name="adj" fmla="val 2075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AFBEELDING (FULL SCREEN)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F3D4D94E-149D-40F3-985D-378E21A5558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ECF0EC-AA3A-45B0-8D4D-49667D3BFB8A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98578-C755-4598-BF44-E138A9DC56DE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13219B9-B66B-4EF4-BCA0-5B7D02A5A7D1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CF61EC0-4FBD-4F80-B1A0-A5E224A7F569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DF0C5F-A972-487C-9CDA-7A48F3BD3398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29B2883-7F85-4DF3-9283-08F51A255CD0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3BFC8-A2A1-4096-B887-5A9263907C24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5B85939-A3A5-4DD5-B6D7-C5567F293DF6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6255EB-8F1E-4D21-99BA-2ED0DA1A028A}"/>
                </a:ext>
              </a:extLst>
            </p:cNvPr>
            <p:cNvSpPr/>
            <p:nvPr userDrawn="1"/>
          </p:nvSpPr>
          <p:spPr>
            <a:xfrm>
              <a:off x="5736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F16FADCA-BA9B-4DDC-B914-76E6B6484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223820"/>
            <a:ext cx="12191999" cy="634179"/>
          </a:xfrm>
          <a:solidFill>
            <a:schemeClr val="bg1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3" name="Tijdelijke aanduiding voor tekst 8">
            <a:extLst>
              <a:ext uri="{FF2B5EF4-FFF2-40B4-BE49-F238E27FC236}">
                <a16:creationId xmlns:a16="http://schemas.microsoft.com/office/drawing/2014/main" id="{B2D00FDC-9E1F-49AC-8A26-B544B4DB65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586" y="1121376"/>
            <a:ext cx="10752000" cy="10800"/>
          </a:xfrm>
          <a:gradFill>
            <a:gsLst>
              <a:gs pos="80000">
                <a:schemeClr val="tx2"/>
              </a:gs>
              <a:gs pos="20000">
                <a:schemeClr val="tx2"/>
              </a:gs>
              <a:gs pos="1000">
                <a:schemeClr val="tx2">
                  <a:alpha val="0"/>
                </a:schemeClr>
              </a:gs>
              <a:gs pos="99000">
                <a:schemeClr val="tx2">
                  <a:alpha val="0"/>
                </a:schemeClr>
              </a:gs>
            </a:gsLst>
            <a:lin ang="0" scaled="1"/>
          </a:grad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</p:spTree>
    <p:extLst>
      <p:ext uri="{BB962C8B-B14F-4D97-AF65-F5344CB8AC3E}">
        <p14:creationId xmlns:p14="http://schemas.microsoft.com/office/powerpoint/2010/main" val="32477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CB030E4-49DD-4770-A63D-7EDC21031C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470848"/>
            <a:ext cx="12191999" cy="7328848"/>
          </a:xfrm>
          <a:custGeom>
            <a:avLst/>
            <a:gdLst>
              <a:gd name="connsiteX0" fmla="*/ 11543999 w 12191999"/>
              <a:gd name="connsiteY0" fmla="*/ 0 h 7328848"/>
              <a:gd name="connsiteX1" fmla="*/ 12014847 w 12191999"/>
              <a:gd name="connsiteY1" fmla="*/ 470848 h 7328848"/>
              <a:gd name="connsiteX2" fmla="*/ 12191999 w 12191999"/>
              <a:gd name="connsiteY2" fmla="*/ 470848 h 7328848"/>
              <a:gd name="connsiteX3" fmla="*/ 12191999 w 12191999"/>
              <a:gd name="connsiteY3" fmla="*/ 7328848 h 7328848"/>
              <a:gd name="connsiteX4" fmla="*/ 0 w 12191999"/>
              <a:gd name="connsiteY4" fmla="*/ 7328848 h 7328848"/>
              <a:gd name="connsiteX5" fmla="*/ 0 w 12191999"/>
              <a:gd name="connsiteY5" fmla="*/ 470848 h 7328848"/>
              <a:gd name="connsiteX6" fmla="*/ 11073151 w 12191999"/>
              <a:gd name="connsiteY6" fmla="*/ 470848 h 7328848"/>
              <a:gd name="connsiteX7" fmla="*/ 11543999 w 12191999"/>
              <a:gd name="connsiteY7" fmla="*/ 0 h 732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7328848">
                <a:moveTo>
                  <a:pt x="11543999" y="0"/>
                </a:moveTo>
                <a:cubicBezTo>
                  <a:pt x="11804041" y="0"/>
                  <a:pt x="12014847" y="210806"/>
                  <a:pt x="12014847" y="470848"/>
                </a:cubicBezTo>
                <a:lnTo>
                  <a:pt x="12191999" y="470848"/>
                </a:lnTo>
                <a:lnTo>
                  <a:pt x="12191999" y="7328848"/>
                </a:lnTo>
                <a:lnTo>
                  <a:pt x="0" y="7328848"/>
                </a:lnTo>
                <a:lnTo>
                  <a:pt x="0" y="470848"/>
                </a:lnTo>
                <a:lnTo>
                  <a:pt x="11073151" y="470848"/>
                </a:lnTo>
                <a:cubicBezTo>
                  <a:pt x="11073151" y="210806"/>
                  <a:pt x="11283957" y="0"/>
                  <a:pt x="1154399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216000" rIns="1260000">
            <a:noAutofit/>
          </a:bodyPr>
          <a:lstStyle>
            <a:lvl1pPr marL="0" indent="0" algn="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‘Invoegen’, klik op ‘Afbeeldingen’, kies de gewenste afbeelding en klik op ‘Invoegen’  &gt;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79BCC7EE-AF13-4F1F-B875-70288312B9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1">
              <a:alpha val="30000"/>
            </a:schemeClr>
          </a:solidFill>
          <a:ln w="12700">
            <a:noFill/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47F5364-7FEA-4E46-9A20-0B4FDB57CA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831" y="109183"/>
            <a:ext cx="11946340" cy="6639632"/>
          </a:xfrm>
          <a:prstGeom prst="roundRect">
            <a:avLst>
              <a:gd name="adj" fmla="val 2075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1817" y="2452131"/>
            <a:ext cx="10088366" cy="1856761"/>
          </a:xfrm>
          <a:noFill/>
        </p:spPr>
        <p:txBody>
          <a:bodyPr wrap="square" lIns="0" tIns="0" rIns="0" bIns="0" anchor="b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de presentatie van max.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2244" y="4766092"/>
            <a:ext cx="2967517" cy="436695"/>
          </a:xfrm>
          <a:prstGeom prst="roundRect">
            <a:avLst/>
          </a:prstGeom>
          <a:solidFill>
            <a:schemeClr val="accent1"/>
          </a:solidFill>
        </p:spPr>
        <p:txBody>
          <a:bodyPr wrap="none" lIns="180000" tIns="72000" rIns="180000" bIns="72000" anchor="ctr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Naam spreker | Plaats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3540" y="5242945"/>
            <a:ext cx="3204916" cy="30191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053BE14-0DCC-4BDA-AC66-0E75B0707A02}" type="datetime4">
              <a:rPr lang="nl-NL" smtClean="0"/>
              <a:pPr/>
              <a:t>14 november 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0119" y="7001301"/>
            <a:ext cx="4114800" cy="151790"/>
          </a:xfrm>
        </p:spPr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847" y="7001301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Titeldia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FC0B5B0-5912-4380-99DC-DCC3D802E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2"/>
            <a:ext cx="12191999" cy="1443791"/>
          </a:xfrm>
          <a:solidFill>
            <a:schemeClr val="bg1"/>
          </a:solidFill>
          <a:effectLst>
            <a:outerShdw blurRad="203200" dist="25400" dir="5400000" algn="t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8">
            <a:extLst>
              <a:ext uri="{FF2B5EF4-FFF2-40B4-BE49-F238E27FC236}">
                <a16:creationId xmlns:a16="http://schemas.microsoft.com/office/drawing/2014/main" id="{7513B7D5-2783-4BD7-8537-B503D09E3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0676" y="197820"/>
            <a:ext cx="4790643" cy="111532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7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21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 marL="265113" indent="-265113">
              <a:buSzPct val="90000"/>
              <a:buFontTx/>
              <a:buBlip>
                <a:blip r:embed="rId2"/>
              </a:buBlip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 #1</a:t>
            </a:r>
          </a:p>
          <a:p>
            <a:pPr lvl="5"/>
            <a:r>
              <a:rPr lang="nl-NL" noProof="0" dirty="0"/>
              <a:t>Kop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Quote tekst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TEKST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5A1906F-F2A2-4616-BA01-A73B58996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223820"/>
            <a:ext cx="12191999" cy="634179"/>
          </a:xfrm>
          <a:solidFill>
            <a:schemeClr val="bg1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4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AFBEELDING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AB570547-8925-44BF-B549-41B6B9801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55999" y="1760561"/>
            <a:ext cx="5015585" cy="5097439"/>
          </a:xfrm>
          <a:prstGeom prst="roundRect">
            <a:avLst>
              <a:gd name="adj" fmla="val 2472"/>
            </a:avLst>
          </a:prstGeom>
          <a:solidFill>
            <a:schemeClr val="bg2"/>
          </a:solidFill>
        </p:spPr>
        <p:txBody>
          <a:bodyPr tIns="180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186B90F5-81B4-41F2-A416-50804D514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8300" y="1856097"/>
            <a:ext cx="4830982" cy="4906367"/>
          </a:xfrm>
          <a:prstGeom prst="roundRect">
            <a:avLst>
              <a:gd name="adj" fmla="val 1976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0" y="1858593"/>
            <a:ext cx="5015583" cy="3815561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 #1</a:t>
            </a:r>
          </a:p>
          <a:p>
            <a:pPr lvl="5"/>
            <a:r>
              <a:rPr lang="nl-NL" noProof="0" dirty="0"/>
              <a:t>Kop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Quote tekst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TEKST &amp; AFBEELDING (M)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F3D4D94E-149D-40F3-985D-378E21A5558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ECF0EC-AA3A-45B0-8D4D-49667D3BFB8A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98578-C755-4598-BF44-E138A9DC56DE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13219B9-B66B-4EF4-BCA0-5B7D02A5A7D1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CF61EC0-4FBD-4F80-B1A0-A5E224A7F569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DF0C5F-A972-487C-9CDA-7A48F3BD3398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29B2883-7F85-4DF3-9283-08F51A255CD0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3BFC8-A2A1-4096-B887-5A9263907C24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5B85939-A3A5-4DD5-B6D7-C5567F293DF6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6255EB-8F1E-4D21-99BA-2ED0DA1A028A}"/>
                </a:ext>
              </a:extLst>
            </p:cNvPr>
            <p:cNvSpPr/>
            <p:nvPr userDrawn="1"/>
          </p:nvSpPr>
          <p:spPr>
            <a:xfrm>
              <a:off x="5736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F16FADCA-BA9B-4DDC-B914-76E6B6484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223820"/>
            <a:ext cx="12191999" cy="634179"/>
          </a:xfrm>
          <a:solidFill>
            <a:schemeClr val="bg1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4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AB570547-8925-44BF-B549-41B6B9801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5727" y="1760561"/>
            <a:ext cx="7045857" cy="5097439"/>
          </a:xfrm>
          <a:prstGeom prst="roundRect">
            <a:avLst>
              <a:gd name="adj" fmla="val 2472"/>
            </a:avLst>
          </a:prstGeom>
          <a:solidFill>
            <a:schemeClr val="bg2"/>
          </a:solidFill>
        </p:spPr>
        <p:txBody>
          <a:bodyPr tIns="180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186B90F5-81B4-41F2-A416-50804D514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1842" y="1856097"/>
            <a:ext cx="6867440" cy="4906367"/>
          </a:xfrm>
          <a:prstGeom prst="roundRect">
            <a:avLst>
              <a:gd name="adj" fmla="val 1976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1" y="1858593"/>
            <a:ext cx="2985726" cy="3815561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 #1</a:t>
            </a:r>
          </a:p>
          <a:p>
            <a:pPr lvl="5"/>
            <a:r>
              <a:rPr lang="nl-NL" noProof="0" dirty="0"/>
              <a:t>Kop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Quote tekst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TEKST &amp; AFBEELDING (L)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F3D4D94E-149D-40F3-985D-378E21A5558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ECF0EC-AA3A-45B0-8D4D-49667D3BFB8A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98578-C755-4598-BF44-E138A9DC56DE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13219B9-B66B-4EF4-BCA0-5B7D02A5A7D1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CF61EC0-4FBD-4F80-B1A0-A5E224A7F569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DF0C5F-A972-487C-9CDA-7A48F3BD3398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29B2883-7F85-4DF3-9283-08F51A255CD0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3BFC8-A2A1-4096-B887-5A9263907C24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5B85939-A3A5-4DD5-B6D7-C5567F293DF6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6255EB-8F1E-4D21-99BA-2ED0DA1A028A}"/>
                </a:ext>
              </a:extLst>
            </p:cNvPr>
            <p:cNvSpPr/>
            <p:nvPr userDrawn="1"/>
          </p:nvSpPr>
          <p:spPr>
            <a:xfrm>
              <a:off x="3705727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F16FADCA-BA9B-4DDC-B914-76E6B6484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223820"/>
            <a:ext cx="12191999" cy="634179"/>
          </a:xfrm>
          <a:solidFill>
            <a:schemeClr val="bg1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49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AB570547-8925-44BF-B549-41B6B9801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760561"/>
            <a:ext cx="10751584" cy="5097439"/>
          </a:xfrm>
          <a:prstGeom prst="roundRect">
            <a:avLst>
              <a:gd name="adj" fmla="val 2472"/>
            </a:avLst>
          </a:prstGeom>
          <a:solidFill>
            <a:schemeClr val="bg2"/>
          </a:solidFill>
        </p:spPr>
        <p:txBody>
          <a:bodyPr tIns="180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186B90F5-81B4-41F2-A416-50804D514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226" y="1856097"/>
            <a:ext cx="10561135" cy="4906367"/>
          </a:xfrm>
          <a:prstGeom prst="roundRect">
            <a:avLst>
              <a:gd name="adj" fmla="val 1976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AFBEELDING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F3D4D94E-149D-40F3-985D-378E21A5558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ECF0EC-AA3A-45B0-8D4D-49667D3BFB8A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98578-C755-4598-BF44-E138A9DC56DE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13219B9-B66B-4EF4-BCA0-5B7D02A5A7D1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CF61EC0-4FBD-4F80-B1A0-A5E224A7F569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DF0C5F-A972-487C-9CDA-7A48F3BD3398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29B2883-7F85-4DF3-9283-08F51A255CD0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3BFC8-A2A1-4096-B887-5A9263907C24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5B85939-A3A5-4DD5-B6D7-C5567F293DF6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6255EB-8F1E-4D21-99BA-2ED0DA1A028A}"/>
                </a:ext>
              </a:extLst>
            </p:cNvPr>
            <p:cNvSpPr/>
            <p:nvPr userDrawn="1"/>
          </p:nvSpPr>
          <p:spPr>
            <a:xfrm>
              <a:off x="5736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F16FADCA-BA9B-4DDC-B914-76E6B6484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223820"/>
            <a:ext cx="12191999" cy="634179"/>
          </a:xfrm>
          <a:solidFill>
            <a:schemeClr val="bg1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5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FULL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AB570547-8925-44BF-B549-41B6B9801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58171"/>
            <a:ext cx="12191586" cy="5099830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tIns="180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74435838-B0B0-4B48-956B-5EB4AD4A3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831" y="1858593"/>
            <a:ext cx="11946340" cy="4890222"/>
          </a:xfrm>
          <a:prstGeom prst="roundRect">
            <a:avLst>
              <a:gd name="adj" fmla="val 2075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AFBEELDING (FULL SCREEN)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F3D4D94E-149D-40F3-985D-378E21A5558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ECF0EC-AA3A-45B0-8D4D-49667D3BFB8A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98578-C755-4598-BF44-E138A9DC56DE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13219B9-B66B-4EF4-BCA0-5B7D02A5A7D1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CF61EC0-4FBD-4F80-B1A0-A5E224A7F569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DF0C5F-A972-487C-9CDA-7A48F3BD3398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29B2883-7F85-4DF3-9283-08F51A255CD0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3BFC8-A2A1-4096-B887-5A9263907C24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5B85939-A3A5-4DD5-B6D7-C5567F293DF6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6255EB-8F1E-4D21-99BA-2ED0DA1A028A}"/>
                </a:ext>
              </a:extLst>
            </p:cNvPr>
            <p:cNvSpPr/>
            <p:nvPr userDrawn="1"/>
          </p:nvSpPr>
          <p:spPr>
            <a:xfrm>
              <a:off x="5736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F16FADCA-BA9B-4DDC-B914-76E6B6484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223820"/>
            <a:ext cx="12191999" cy="634179"/>
          </a:xfrm>
          <a:solidFill>
            <a:schemeClr val="bg1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</p:spTree>
    <p:extLst>
      <p:ext uri="{BB962C8B-B14F-4D97-AF65-F5344CB8AC3E}">
        <p14:creationId xmlns:p14="http://schemas.microsoft.com/office/powerpoint/2010/main" val="16704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Plaats hier een 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D031-FC28-41D7-9493-FCE2B056A56B}" type="datetime4">
              <a:rPr lang="nl-NL" noProof="0" smtClean="0"/>
              <a:t>14 november 2019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A2B169BE-D9E7-473F-97E3-2BFAB571F7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EC38E08-55EF-4F5F-8027-7310A7813F9D}"/>
                </a:ext>
              </a:extLst>
            </p:cNvPr>
            <p:cNvSpPr/>
            <p:nvPr userDrawn="1"/>
          </p:nvSpPr>
          <p:spPr>
            <a:xfrm>
              <a:off x="0" y="0"/>
              <a:ext cx="12192000" cy="64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8DD2D10-F17C-4A00-9BA3-8D7C3246EC7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C04DD17-44F0-4FF3-9813-9A9C47D78F9B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D27E87C-5ECA-489F-9145-5A88B2A352B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B324CB1-0B1B-48E2-B243-FB85385995E6}"/>
                </a:ext>
              </a:extLst>
            </p:cNvPr>
            <p:cNvSpPr/>
            <p:nvPr userDrawn="1"/>
          </p:nvSpPr>
          <p:spPr>
            <a:xfrm>
              <a:off x="0" y="5986208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36D4EF6-84FE-414E-B828-F3EF75FF55F6}"/>
                </a:ext>
              </a:extLst>
            </p:cNvPr>
            <p:cNvSpPr/>
            <p:nvPr userDrawn="1"/>
          </p:nvSpPr>
          <p:spPr>
            <a:xfrm>
              <a:off x="11543999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30EF938E-489C-4DA6-892E-46C49C49C8F0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Alleen titel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2D8CE742-CDFB-4465-804B-C545C5FC9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223820"/>
            <a:ext cx="12191999" cy="634179"/>
          </a:xfrm>
          <a:solidFill>
            <a:schemeClr val="bg1"/>
          </a:solidFill>
          <a:effectLst>
            <a:outerShdw blurRad="203200" dist="25400" dir="16200000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20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CB030E4-49DD-4770-A63D-7EDC21031C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470848"/>
            <a:ext cx="12191999" cy="7328848"/>
          </a:xfrm>
          <a:custGeom>
            <a:avLst/>
            <a:gdLst>
              <a:gd name="connsiteX0" fmla="*/ 11543999 w 12191999"/>
              <a:gd name="connsiteY0" fmla="*/ 0 h 7328848"/>
              <a:gd name="connsiteX1" fmla="*/ 12014847 w 12191999"/>
              <a:gd name="connsiteY1" fmla="*/ 470848 h 7328848"/>
              <a:gd name="connsiteX2" fmla="*/ 12191999 w 12191999"/>
              <a:gd name="connsiteY2" fmla="*/ 470848 h 7328848"/>
              <a:gd name="connsiteX3" fmla="*/ 12191999 w 12191999"/>
              <a:gd name="connsiteY3" fmla="*/ 7328848 h 7328848"/>
              <a:gd name="connsiteX4" fmla="*/ 0 w 12191999"/>
              <a:gd name="connsiteY4" fmla="*/ 7328848 h 7328848"/>
              <a:gd name="connsiteX5" fmla="*/ 0 w 12191999"/>
              <a:gd name="connsiteY5" fmla="*/ 470848 h 7328848"/>
              <a:gd name="connsiteX6" fmla="*/ 11073151 w 12191999"/>
              <a:gd name="connsiteY6" fmla="*/ 470848 h 7328848"/>
              <a:gd name="connsiteX7" fmla="*/ 11543999 w 12191999"/>
              <a:gd name="connsiteY7" fmla="*/ 0 h 732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7328848">
                <a:moveTo>
                  <a:pt x="11543999" y="0"/>
                </a:moveTo>
                <a:cubicBezTo>
                  <a:pt x="11804041" y="0"/>
                  <a:pt x="12014847" y="210806"/>
                  <a:pt x="12014847" y="470848"/>
                </a:cubicBezTo>
                <a:lnTo>
                  <a:pt x="12191999" y="470848"/>
                </a:lnTo>
                <a:lnTo>
                  <a:pt x="12191999" y="7328848"/>
                </a:lnTo>
                <a:lnTo>
                  <a:pt x="0" y="7328848"/>
                </a:lnTo>
                <a:lnTo>
                  <a:pt x="0" y="470848"/>
                </a:lnTo>
                <a:lnTo>
                  <a:pt x="11073151" y="470848"/>
                </a:lnTo>
                <a:cubicBezTo>
                  <a:pt x="11073151" y="210806"/>
                  <a:pt x="11283957" y="0"/>
                  <a:pt x="1154399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216000" rIns="1260000">
            <a:noAutofit/>
          </a:bodyPr>
          <a:lstStyle>
            <a:lvl1pPr marL="0" indent="0" algn="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‘Invoegen’, klik op ‘Afbeeldingen’, kies de gewenste afbeelding en klik op ‘Invoegen’  &gt;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79BCC7EE-AF13-4F1F-B875-70288312B9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0675" y="0"/>
            <a:ext cx="8491326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99000">
                <a:schemeClr val="tx1">
                  <a:alpha val="0"/>
                </a:schemeClr>
              </a:gs>
            </a:gsLst>
            <a:lin ang="10800000" scaled="1"/>
            <a:tileRect/>
          </a:gradFill>
          <a:ln w="12700">
            <a:noFill/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47F5364-7FEA-4E46-9A20-0B4FDB57CA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831" y="109183"/>
            <a:ext cx="11946340" cy="6639632"/>
          </a:xfrm>
          <a:prstGeom prst="roundRect">
            <a:avLst>
              <a:gd name="adj" fmla="val 2075"/>
            </a:avLst>
          </a:prstGeom>
          <a:noFill/>
          <a:ln w="12700">
            <a:solidFill>
              <a:schemeClr val="bg1">
                <a:alpha val="70000"/>
              </a:schemeClr>
            </a:solidFill>
          </a:ln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337" y="3060630"/>
            <a:ext cx="5019064" cy="647986"/>
          </a:xfrm>
          <a:noFill/>
        </p:spPr>
        <p:txBody>
          <a:bodyPr wrap="square" lIns="0" tIns="0" rIns="0" bIns="0" anchor="b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Meer informatie?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5337" y="2010993"/>
            <a:ext cx="5019063" cy="827942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b"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2784" y="7263860"/>
            <a:ext cx="2949216" cy="30191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4053BE14-0DCC-4BDA-AC66-0E75B0707A02}" type="datetime4">
              <a:rPr lang="nl-NL" smtClean="0"/>
              <a:pPr/>
              <a:t>14 november 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0119" y="7001301"/>
            <a:ext cx="4114800" cy="151790"/>
          </a:xfrm>
        </p:spPr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847" y="7001301"/>
            <a:ext cx="28459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NL" sz="2400" b="0" cap="all" baseline="0" noProof="0" dirty="0">
                <a:solidFill>
                  <a:schemeClr val="accent2"/>
                </a:solidFill>
                <a:latin typeface="+mj-lt"/>
              </a:rPr>
              <a:t>AFSLUITING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FC0B5B0-5912-4380-99DC-DCC3D802E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2"/>
            <a:ext cx="12191999" cy="1443791"/>
          </a:xfrm>
          <a:solidFill>
            <a:schemeClr val="bg1"/>
          </a:solidFill>
          <a:effectLst>
            <a:outerShdw blurRad="203200" dist="25400" dir="5400000" algn="t" rotWithShape="0">
              <a:prstClr val="black">
                <a:alpha val="13000"/>
              </a:prstClr>
            </a:outerShdw>
          </a:effectLst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3" name="Tijdelijke aanduiding voor tekst 8">
            <a:extLst>
              <a:ext uri="{FF2B5EF4-FFF2-40B4-BE49-F238E27FC236}">
                <a16:creationId xmlns:a16="http://schemas.microsoft.com/office/drawing/2014/main" id="{7513B7D5-2783-4BD7-8537-B503D09E3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0676" y="210554"/>
            <a:ext cx="4790643" cy="111532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grpSp>
        <p:nvGrpSpPr>
          <p:cNvPr id="13" name="GRID" hidden="1">
            <a:extLst>
              <a:ext uri="{FF2B5EF4-FFF2-40B4-BE49-F238E27FC236}">
                <a16:creationId xmlns:a16="http://schemas.microsoft.com/office/drawing/2014/main" id="{F7A11A64-3BA6-4407-96AF-4F0B5C87DBAB}"/>
              </a:ext>
            </a:extLst>
          </p:cNvPr>
          <p:cNvGrpSpPr/>
          <p:nvPr userDrawn="1"/>
        </p:nvGrpSpPr>
        <p:grpSpPr>
          <a:xfrm>
            <a:off x="152400" y="15240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D2BB5BD-0985-4A5F-A463-A9854FCABCA5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7515A9A-ECF4-412C-8F80-B2AA91B563ED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BBBC842-13C8-4D60-A86F-A3931D3C40DF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5C8EAE2-5CC5-43F7-867C-588A9E2D0F6C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19FD1AC-C1E9-434F-BCFC-719430171A9E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06233BF-250D-4D23-B593-7789259D9439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1D13C88-6BEA-4B48-9691-5D9A99E7084B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3E3B3E1-4C63-4CBB-BBA0-2510D836D64F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135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21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58593"/>
            <a:ext cx="10751585" cy="3815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 #1</a:t>
            </a:r>
          </a:p>
          <a:p>
            <a:pPr lvl="5"/>
            <a:r>
              <a:rPr lang="nl-NL" noProof="0" dirty="0"/>
              <a:t>Kop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Quote tekst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8600" y="7486616"/>
            <a:ext cx="29334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26F2883-E968-402C-A4DB-D461FD53CF15}" type="datetime4">
              <a:rPr lang="nl-NL" smtClean="0"/>
              <a:pPr/>
              <a:t>14 november 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7261208"/>
            <a:ext cx="41148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07403" y="6934267"/>
            <a:ext cx="284597" cy="2533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fld id="{D7B5DC5B-6873-43DB-ADC7-B15ACCE0DFDB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FCE3A94-A594-4A5A-8EC4-339B39706696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5037CCE-BA1B-4DD9-AEF7-13ABD7315F83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895BEEF-8F79-437D-9C60-D52A208AFC7B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578789A-4ED1-4BE4-8442-7B4037625A19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A4F7A034-5131-48D4-9AD7-ADEB120E5651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-12032" y="-510127"/>
            <a:ext cx="2129051" cy="150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100" b="0" cap="all" baseline="0" noProof="0" dirty="0">
                <a:latin typeface="+mj-lt"/>
              </a:rPr>
              <a:t>Naam van de indeling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3E7D605-9027-492C-8012-CE64A3282FDA}"/>
              </a:ext>
            </a:extLst>
          </p:cNvPr>
          <p:cNvSpPr/>
          <p:nvPr userDrawn="1"/>
        </p:nvSpPr>
        <p:spPr>
          <a:xfrm>
            <a:off x="720000" y="1121376"/>
            <a:ext cx="10752000" cy="10800"/>
          </a:xfrm>
          <a:prstGeom prst="rect">
            <a:avLst/>
          </a:prstGeom>
          <a:gradFill flip="none" rotWithShape="1">
            <a:gsLst>
              <a:gs pos="80000">
                <a:schemeClr val="tx2"/>
              </a:gs>
              <a:gs pos="20000">
                <a:schemeClr val="tx2"/>
              </a:gs>
              <a:gs pos="1000">
                <a:schemeClr val="tx2">
                  <a:alpha val="0"/>
                </a:schemeClr>
              </a:gs>
              <a:gs pos="99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nl-NL" sz="1600" dirty="0" err="1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797" y="928401"/>
            <a:ext cx="3708416" cy="38779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0" rIns="144000" bIns="0" rtlCol="0" anchor="ctr">
            <a:spAutoFit/>
          </a:bodyPr>
          <a:lstStyle/>
          <a:p>
            <a:r>
              <a:rPr lang="nl-NL" noProof="0" dirty="0"/>
              <a:t>Plaats hier een titel</a:t>
            </a:r>
          </a:p>
        </p:txBody>
      </p:sp>
      <p:grpSp>
        <p:nvGrpSpPr>
          <p:cNvPr id="47" name="Groep 46">
            <a:extLst>
              <a:ext uri="{FF2B5EF4-FFF2-40B4-BE49-F238E27FC236}">
                <a16:creationId xmlns:a16="http://schemas.microsoft.com/office/drawing/2014/main" id="{330D7C52-F3E1-4D4F-AB63-42A3DBC2ADF7}"/>
              </a:ext>
            </a:extLst>
          </p:cNvPr>
          <p:cNvGrpSpPr/>
          <p:nvPr userDrawn="1"/>
        </p:nvGrpSpPr>
        <p:grpSpPr>
          <a:xfrm>
            <a:off x="4837957" y="336332"/>
            <a:ext cx="2516087" cy="350917"/>
            <a:chOff x="128587" y="2595439"/>
            <a:chExt cx="11936444" cy="1664769"/>
          </a:xfrm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F9DE85E6-03CB-4DF9-87F9-16ED0D939164}"/>
                </a:ext>
              </a:extLst>
            </p:cNvPr>
            <p:cNvGrpSpPr/>
            <p:nvPr/>
          </p:nvGrpSpPr>
          <p:grpSpPr>
            <a:xfrm>
              <a:off x="128587" y="3206305"/>
              <a:ext cx="11936444" cy="380047"/>
              <a:chOff x="128587" y="3206305"/>
              <a:chExt cx="11936444" cy="380047"/>
            </a:xfrm>
            <a:solidFill>
              <a:srgbClr val="55A41B"/>
            </a:solidFill>
          </p:grpSpPr>
          <p:grpSp>
            <p:nvGrpSpPr>
              <p:cNvPr id="31" name="Graphic 27">
                <a:extLst>
                  <a:ext uri="{FF2B5EF4-FFF2-40B4-BE49-F238E27FC236}">
                    <a16:creationId xmlns:a16="http://schemas.microsoft.com/office/drawing/2014/main" id="{F9DE85E6-03CB-4DF9-87F9-16ED0D939164}"/>
                  </a:ext>
                </a:extLst>
              </p:cNvPr>
              <p:cNvGrpSpPr/>
              <p:nvPr/>
            </p:nvGrpSpPr>
            <p:grpSpPr>
              <a:xfrm>
                <a:off x="128587" y="3222783"/>
                <a:ext cx="1080230" cy="363569"/>
                <a:chOff x="128587" y="3222783"/>
                <a:chExt cx="1080230" cy="363569"/>
              </a:xfrm>
              <a:solidFill>
                <a:srgbClr val="55A41B"/>
              </a:solidFill>
            </p:grpSpPr>
            <p:sp>
              <p:nvSpPr>
                <p:cNvPr id="32" name="Vrije vorm: vorm 31">
                  <a:extLst>
                    <a:ext uri="{FF2B5EF4-FFF2-40B4-BE49-F238E27FC236}">
                      <a16:creationId xmlns:a16="http://schemas.microsoft.com/office/drawing/2014/main" id="{E941F5C3-86AD-4CA3-B5CC-EE61568B4DC7}"/>
                    </a:ext>
                  </a:extLst>
                </p:cNvPr>
                <p:cNvSpPr/>
                <p:nvPr/>
              </p:nvSpPr>
              <p:spPr>
                <a:xfrm>
                  <a:off x="128587" y="3222783"/>
                  <a:ext cx="391287" cy="353663"/>
                </a:xfrm>
                <a:custGeom>
                  <a:avLst/>
                  <a:gdLst>
                    <a:gd name="connsiteX0" fmla="*/ 0 w 391287"/>
                    <a:gd name="connsiteY0" fmla="*/ 0 h 353663"/>
                    <a:gd name="connsiteX1" fmla="*/ 96107 w 391287"/>
                    <a:gd name="connsiteY1" fmla="*/ 0 h 353663"/>
                    <a:gd name="connsiteX2" fmla="*/ 96107 w 391287"/>
                    <a:gd name="connsiteY2" fmla="*/ 132779 h 353663"/>
                    <a:gd name="connsiteX3" fmla="*/ 295180 w 391287"/>
                    <a:gd name="connsiteY3" fmla="*/ 132779 h 353663"/>
                    <a:gd name="connsiteX4" fmla="*/ 295180 w 391287"/>
                    <a:gd name="connsiteY4" fmla="*/ 0 h 353663"/>
                    <a:gd name="connsiteX5" fmla="*/ 391287 w 391287"/>
                    <a:gd name="connsiteY5" fmla="*/ 0 h 353663"/>
                    <a:gd name="connsiteX6" fmla="*/ 391287 w 391287"/>
                    <a:gd name="connsiteY6" fmla="*/ 353663 h 353663"/>
                    <a:gd name="connsiteX7" fmla="*/ 295180 w 391287"/>
                    <a:gd name="connsiteY7" fmla="*/ 353663 h 353663"/>
                    <a:gd name="connsiteX8" fmla="*/ 295180 w 391287"/>
                    <a:gd name="connsiteY8" fmla="*/ 200120 h 353663"/>
                    <a:gd name="connsiteX9" fmla="*/ 96107 w 391287"/>
                    <a:gd name="connsiteY9" fmla="*/ 200120 h 353663"/>
                    <a:gd name="connsiteX10" fmla="*/ 96107 w 391287"/>
                    <a:gd name="connsiteY10" fmla="*/ 353663 h 353663"/>
                    <a:gd name="connsiteX11" fmla="*/ 0 w 391287"/>
                    <a:gd name="connsiteY11" fmla="*/ 353663 h 353663"/>
                    <a:gd name="connsiteX12" fmla="*/ 0 w 391287"/>
                    <a:gd name="connsiteY12" fmla="*/ 0 h 35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1287" h="353663">
                      <a:moveTo>
                        <a:pt x="0" y="0"/>
                      </a:moveTo>
                      <a:lnTo>
                        <a:pt x="96107" y="0"/>
                      </a:lnTo>
                      <a:lnTo>
                        <a:pt x="96107" y="132779"/>
                      </a:lnTo>
                      <a:lnTo>
                        <a:pt x="295180" y="132779"/>
                      </a:lnTo>
                      <a:lnTo>
                        <a:pt x="295180" y="0"/>
                      </a:lnTo>
                      <a:lnTo>
                        <a:pt x="391287" y="0"/>
                      </a:lnTo>
                      <a:lnTo>
                        <a:pt x="391287" y="353663"/>
                      </a:lnTo>
                      <a:lnTo>
                        <a:pt x="295180" y="353663"/>
                      </a:lnTo>
                      <a:lnTo>
                        <a:pt x="295180" y="200120"/>
                      </a:lnTo>
                      <a:lnTo>
                        <a:pt x="96107" y="200120"/>
                      </a:lnTo>
                      <a:lnTo>
                        <a:pt x="96107" y="353663"/>
                      </a:lnTo>
                      <a:lnTo>
                        <a:pt x="0" y="3536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3" name="Vrije vorm: vorm 32">
                  <a:extLst>
                    <a:ext uri="{FF2B5EF4-FFF2-40B4-BE49-F238E27FC236}">
                      <a16:creationId xmlns:a16="http://schemas.microsoft.com/office/drawing/2014/main" id="{B2D6E400-86BE-4F70-92A6-E07AE50FB0FD}"/>
                    </a:ext>
                  </a:extLst>
                </p:cNvPr>
                <p:cNvSpPr/>
                <p:nvPr/>
              </p:nvSpPr>
              <p:spPr>
                <a:xfrm>
                  <a:off x="599598" y="3300983"/>
                  <a:ext cx="345757" cy="285368"/>
                </a:xfrm>
                <a:custGeom>
                  <a:avLst/>
                  <a:gdLst>
                    <a:gd name="connsiteX0" fmla="*/ 340805 w 345757"/>
                    <a:gd name="connsiteY0" fmla="*/ 196215 h 285368"/>
                    <a:gd name="connsiteX1" fmla="*/ 175355 w 345757"/>
                    <a:gd name="connsiteY1" fmla="*/ 285369 h 285368"/>
                    <a:gd name="connsiteX2" fmla="*/ 0 w 345757"/>
                    <a:gd name="connsiteY2" fmla="*/ 142685 h 285368"/>
                    <a:gd name="connsiteX3" fmla="*/ 175355 w 345757"/>
                    <a:gd name="connsiteY3" fmla="*/ 0 h 285368"/>
                    <a:gd name="connsiteX4" fmla="*/ 345758 w 345757"/>
                    <a:gd name="connsiteY4" fmla="*/ 158020 h 285368"/>
                    <a:gd name="connsiteX5" fmla="*/ 345758 w 345757"/>
                    <a:gd name="connsiteY5" fmla="*/ 165926 h 285368"/>
                    <a:gd name="connsiteX6" fmla="*/ 90202 w 345757"/>
                    <a:gd name="connsiteY6" fmla="*/ 165926 h 285368"/>
                    <a:gd name="connsiteX7" fmla="*/ 90202 w 345757"/>
                    <a:gd name="connsiteY7" fmla="*/ 166878 h 285368"/>
                    <a:gd name="connsiteX8" fmla="*/ 175355 w 345757"/>
                    <a:gd name="connsiteY8" fmla="*/ 230791 h 285368"/>
                    <a:gd name="connsiteX9" fmla="*/ 247650 w 345757"/>
                    <a:gd name="connsiteY9" fmla="*/ 196120 h 285368"/>
                    <a:gd name="connsiteX10" fmla="*/ 340805 w 345757"/>
                    <a:gd name="connsiteY10" fmla="*/ 196120 h 285368"/>
                    <a:gd name="connsiteX11" fmla="*/ 255556 w 345757"/>
                    <a:gd name="connsiteY11" fmla="*/ 114491 h 285368"/>
                    <a:gd name="connsiteX12" fmla="*/ 255556 w 345757"/>
                    <a:gd name="connsiteY12" fmla="*/ 113538 h 285368"/>
                    <a:gd name="connsiteX13" fmla="*/ 173355 w 345757"/>
                    <a:gd name="connsiteY13" fmla="*/ 54578 h 285368"/>
                    <a:gd name="connsiteX14" fmla="*/ 90106 w 345757"/>
                    <a:gd name="connsiteY14" fmla="*/ 113538 h 285368"/>
                    <a:gd name="connsiteX15" fmla="*/ 90106 w 345757"/>
                    <a:gd name="connsiteY15" fmla="*/ 114491 h 285368"/>
                    <a:gd name="connsiteX16" fmla="*/ 255556 w 345757"/>
                    <a:gd name="connsiteY16" fmla="*/ 114491 h 28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45757" h="285368">
                      <a:moveTo>
                        <a:pt x="340805" y="196215"/>
                      </a:moveTo>
                      <a:cubicBezTo>
                        <a:pt x="315563" y="259080"/>
                        <a:pt x="255080" y="285369"/>
                        <a:pt x="175355" y="285369"/>
                      </a:cubicBezTo>
                      <a:cubicBezTo>
                        <a:pt x="70390" y="285369"/>
                        <a:pt x="0" y="242792"/>
                        <a:pt x="0" y="142685"/>
                      </a:cubicBezTo>
                      <a:cubicBezTo>
                        <a:pt x="0" y="42577"/>
                        <a:pt x="70295" y="0"/>
                        <a:pt x="175355" y="0"/>
                      </a:cubicBezTo>
                      <a:cubicBezTo>
                        <a:pt x="290227" y="0"/>
                        <a:pt x="345758" y="57912"/>
                        <a:pt x="345758" y="158020"/>
                      </a:cubicBezTo>
                      <a:lnTo>
                        <a:pt x="345758" y="165926"/>
                      </a:lnTo>
                      <a:lnTo>
                        <a:pt x="90202" y="165926"/>
                      </a:lnTo>
                      <a:lnTo>
                        <a:pt x="90202" y="166878"/>
                      </a:lnTo>
                      <a:cubicBezTo>
                        <a:pt x="90202" y="192119"/>
                        <a:pt x="115919" y="230791"/>
                        <a:pt x="175355" y="230791"/>
                      </a:cubicBezTo>
                      <a:cubicBezTo>
                        <a:pt x="210503" y="230791"/>
                        <a:pt x="235268" y="218885"/>
                        <a:pt x="247650" y="196120"/>
                      </a:cubicBezTo>
                      <a:lnTo>
                        <a:pt x="340805" y="196120"/>
                      </a:lnTo>
                      <a:close/>
                      <a:moveTo>
                        <a:pt x="255556" y="114491"/>
                      </a:moveTo>
                      <a:lnTo>
                        <a:pt x="255556" y="113538"/>
                      </a:lnTo>
                      <a:cubicBezTo>
                        <a:pt x="255556" y="99155"/>
                        <a:pt x="237268" y="54578"/>
                        <a:pt x="173355" y="54578"/>
                      </a:cubicBezTo>
                      <a:cubicBezTo>
                        <a:pt x="104489" y="54578"/>
                        <a:pt x="90106" y="107061"/>
                        <a:pt x="90106" y="113538"/>
                      </a:cubicBezTo>
                      <a:lnTo>
                        <a:pt x="90106" y="114491"/>
                      </a:lnTo>
                      <a:lnTo>
                        <a:pt x="255556" y="114491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4" name="Vrije vorm: vorm 33">
                  <a:extLst>
                    <a:ext uri="{FF2B5EF4-FFF2-40B4-BE49-F238E27FC236}">
                      <a16:creationId xmlns:a16="http://schemas.microsoft.com/office/drawing/2014/main" id="{D78829B9-6035-4037-ABFF-78640BD225AC}"/>
                    </a:ext>
                  </a:extLst>
                </p:cNvPr>
                <p:cNvSpPr/>
                <p:nvPr/>
              </p:nvSpPr>
              <p:spPr>
                <a:xfrm>
                  <a:off x="994790" y="3228688"/>
                  <a:ext cx="214026" cy="353663"/>
                </a:xfrm>
                <a:custGeom>
                  <a:avLst/>
                  <a:gdLst>
                    <a:gd name="connsiteX0" fmla="*/ 55054 w 214026"/>
                    <a:gd name="connsiteY0" fmla="*/ 0 h 353663"/>
                    <a:gd name="connsiteX1" fmla="*/ 142208 w 214026"/>
                    <a:gd name="connsiteY1" fmla="*/ 0 h 353663"/>
                    <a:gd name="connsiteX2" fmla="*/ 142208 w 214026"/>
                    <a:gd name="connsiteY2" fmla="*/ 82201 h 353663"/>
                    <a:gd name="connsiteX3" fmla="*/ 212503 w 214026"/>
                    <a:gd name="connsiteY3" fmla="*/ 82201 h 353663"/>
                    <a:gd name="connsiteX4" fmla="*/ 212503 w 214026"/>
                    <a:gd name="connsiteY4" fmla="*/ 140684 h 353663"/>
                    <a:gd name="connsiteX5" fmla="*/ 142208 w 214026"/>
                    <a:gd name="connsiteY5" fmla="*/ 140684 h 353663"/>
                    <a:gd name="connsiteX6" fmla="*/ 142208 w 214026"/>
                    <a:gd name="connsiteY6" fmla="*/ 264509 h 353663"/>
                    <a:gd name="connsiteX7" fmla="*/ 171450 w 214026"/>
                    <a:gd name="connsiteY7" fmla="*/ 292227 h 353663"/>
                    <a:gd name="connsiteX8" fmla="*/ 214027 w 214026"/>
                    <a:gd name="connsiteY8" fmla="*/ 290227 h 353663"/>
                    <a:gd name="connsiteX9" fmla="*/ 214027 w 214026"/>
                    <a:gd name="connsiteY9" fmla="*/ 348710 h 353663"/>
                    <a:gd name="connsiteX10" fmla="*/ 145637 w 214026"/>
                    <a:gd name="connsiteY10" fmla="*/ 353663 h 353663"/>
                    <a:gd name="connsiteX11" fmla="*/ 54959 w 214026"/>
                    <a:gd name="connsiteY11" fmla="*/ 274892 h 353663"/>
                    <a:gd name="connsiteX12" fmla="*/ 54959 w 214026"/>
                    <a:gd name="connsiteY12" fmla="*/ 140684 h 353663"/>
                    <a:gd name="connsiteX13" fmla="*/ 0 w 214026"/>
                    <a:gd name="connsiteY13" fmla="*/ 140684 h 353663"/>
                    <a:gd name="connsiteX14" fmla="*/ 0 w 214026"/>
                    <a:gd name="connsiteY14" fmla="*/ 82201 h 353663"/>
                    <a:gd name="connsiteX15" fmla="*/ 54959 w 214026"/>
                    <a:gd name="connsiteY15" fmla="*/ 82201 h 353663"/>
                    <a:gd name="connsiteX16" fmla="*/ 54959 w 214026"/>
                    <a:gd name="connsiteY16" fmla="*/ 0 h 35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4026" h="353663">
                      <a:moveTo>
                        <a:pt x="55054" y="0"/>
                      </a:moveTo>
                      <a:lnTo>
                        <a:pt x="142208" y="0"/>
                      </a:lnTo>
                      <a:lnTo>
                        <a:pt x="142208" y="82201"/>
                      </a:lnTo>
                      <a:lnTo>
                        <a:pt x="212503" y="82201"/>
                      </a:lnTo>
                      <a:lnTo>
                        <a:pt x="212503" y="140684"/>
                      </a:lnTo>
                      <a:lnTo>
                        <a:pt x="142208" y="140684"/>
                      </a:lnTo>
                      <a:lnTo>
                        <a:pt x="142208" y="264509"/>
                      </a:lnTo>
                      <a:cubicBezTo>
                        <a:pt x="142208" y="285274"/>
                        <a:pt x="148685" y="292227"/>
                        <a:pt x="171450" y="292227"/>
                      </a:cubicBezTo>
                      <a:cubicBezTo>
                        <a:pt x="186785" y="292227"/>
                        <a:pt x="200215" y="291275"/>
                        <a:pt x="214027" y="290227"/>
                      </a:cubicBezTo>
                      <a:lnTo>
                        <a:pt x="214027" y="348710"/>
                      </a:lnTo>
                      <a:cubicBezTo>
                        <a:pt x="197644" y="350711"/>
                        <a:pt x="164973" y="353663"/>
                        <a:pt x="145637" y="353663"/>
                      </a:cubicBezTo>
                      <a:cubicBezTo>
                        <a:pt x="62960" y="353663"/>
                        <a:pt x="54959" y="322993"/>
                        <a:pt x="54959" y="274892"/>
                      </a:cubicBezTo>
                      <a:lnTo>
                        <a:pt x="54959" y="140684"/>
                      </a:lnTo>
                      <a:lnTo>
                        <a:pt x="0" y="140684"/>
                      </a:lnTo>
                      <a:lnTo>
                        <a:pt x="0" y="82201"/>
                      </a:lnTo>
                      <a:lnTo>
                        <a:pt x="54959" y="82201"/>
                      </a:lnTo>
                      <a:lnTo>
                        <a:pt x="54959" y="0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5" name="Graphic 27">
                <a:extLst>
                  <a:ext uri="{FF2B5EF4-FFF2-40B4-BE49-F238E27FC236}">
                    <a16:creationId xmlns:a16="http://schemas.microsoft.com/office/drawing/2014/main" id="{F9DE85E6-03CB-4DF9-87F9-16ED0D939164}"/>
                  </a:ext>
                </a:extLst>
              </p:cNvPr>
              <p:cNvGrpSpPr/>
              <p:nvPr/>
            </p:nvGrpSpPr>
            <p:grpSpPr>
              <a:xfrm>
                <a:off x="8248840" y="3206305"/>
                <a:ext cx="3816191" cy="369569"/>
                <a:chOff x="8248840" y="3206305"/>
                <a:chExt cx="3816191" cy="369569"/>
              </a:xfrm>
              <a:solidFill>
                <a:srgbClr val="55A41B"/>
              </a:solidFill>
            </p:grpSpPr>
            <p:sp>
              <p:nvSpPr>
                <p:cNvPr id="36" name="Vrije vorm: vorm 35">
                  <a:extLst>
                    <a:ext uri="{FF2B5EF4-FFF2-40B4-BE49-F238E27FC236}">
                      <a16:creationId xmlns:a16="http://schemas.microsoft.com/office/drawing/2014/main" id="{3A3C0653-DAC3-4225-AF25-F495653BB9A4}"/>
                    </a:ext>
                  </a:extLst>
                </p:cNvPr>
                <p:cNvSpPr/>
                <p:nvPr/>
              </p:nvSpPr>
              <p:spPr>
                <a:xfrm>
                  <a:off x="8248840" y="3300412"/>
                  <a:ext cx="342709" cy="265461"/>
                </a:xfrm>
                <a:custGeom>
                  <a:avLst/>
                  <a:gdLst>
                    <a:gd name="connsiteX0" fmla="*/ 0 w 342709"/>
                    <a:gd name="connsiteY0" fmla="*/ 0 h 265461"/>
                    <a:gd name="connsiteX1" fmla="*/ 99060 w 342709"/>
                    <a:gd name="connsiteY1" fmla="*/ 0 h 265461"/>
                    <a:gd name="connsiteX2" fmla="*/ 171355 w 342709"/>
                    <a:gd name="connsiteY2" fmla="*/ 186214 h 265461"/>
                    <a:gd name="connsiteX3" fmla="*/ 243649 w 342709"/>
                    <a:gd name="connsiteY3" fmla="*/ 0 h 265461"/>
                    <a:gd name="connsiteX4" fmla="*/ 342709 w 342709"/>
                    <a:gd name="connsiteY4" fmla="*/ 0 h 265461"/>
                    <a:gd name="connsiteX5" fmla="*/ 220885 w 342709"/>
                    <a:gd name="connsiteY5" fmla="*/ 265462 h 265461"/>
                    <a:gd name="connsiteX6" fmla="*/ 121825 w 342709"/>
                    <a:gd name="connsiteY6" fmla="*/ 265462 h 265461"/>
                    <a:gd name="connsiteX7" fmla="*/ 0 w 342709"/>
                    <a:gd name="connsiteY7" fmla="*/ 0 h 26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2709" h="265461">
                      <a:moveTo>
                        <a:pt x="0" y="0"/>
                      </a:moveTo>
                      <a:lnTo>
                        <a:pt x="99060" y="0"/>
                      </a:lnTo>
                      <a:lnTo>
                        <a:pt x="171355" y="186214"/>
                      </a:lnTo>
                      <a:lnTo>
                        <a:pt x="243649" y="0"/>
                      </a:lnTo>
                      <a:lnTo>
                        <a:pt x="342709" y="0"/>
                      </a:lnTo>
                      <a:lnTo>
                        <a:pt x="220885" y="265462"/>
                      </a:lnTo>
                      <a:lnTo>
                        <a:pt x="121825" y="2654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7" name="Vrije vorm: vorm 36">
                  <a:extLst>
                    <a:ext uri="{FF2B5EF4-FFF2-40B4-BE49-F238E27FC236}">
                      <a16:creationId xmlns:a16="http://schemas.microsoft.com/office/drawing/2014/main" id="{262152DB-3854-4CAC-90F6-B826A80908EB}"/>
                    </a:ext>
                  </a:extLst>
                </p:cNvPr>
                <p:cNvSpPr/>
                <p:nvPr/>
              </p:nvSpPr>
              <p:spPr>
                <a:xfrm>
                  <a:off x="8620695" y="3290505"/>
                  <a:ext cx="335375" cy="285273"/>
                </a:xfrm>
                <a:custGeom>
                  <a:avLst/>
                  <a:gdLst>
                    <a:gd name="connsiteX0" fmla="*/ 16955 w 335375"/>
                    <a:gd name="connsiteY0" fmla="*/ 91154 h 285273"/>
                    <a:gd name="connsiteX1" fmla="*/ 173927 w 335375"/>
                    <a:gd name="connsiteY1" fmla="*/ 0 h 285273"/>
                    <a:gd name="connsiteX2" fmla="*/ 325469 w 335375"/>
                    <a:gd name="connsiteY2" fmla="*/ 90106 h 285273"/>
                    <a:gd name="connsiteX3" fmla="*/ 325469 w 335375"/>
                    <a:gd name="connsiteY3" fmla="*/ 221837 h 285273"/>
                    <a:gd name="connsiteX4" fmla="*/ 335375 w 335375"/>
                    <a:gd name="connsiteY4" fmla="*/ 275368 h 285273"/>
                    <a:gd name="connsiteX5" fmla="*/ 248221 w 335375"/>
                    <a:gd name="connsiteY5" fmla="*/ 275368 h 285273"/>
                    <a:gd name="connsiteX6" fmla="*/ 242221 w 335375"/>
                    <a:gd name="connsiteY6" fmla="*/ 247174 h 285273"/>
                    <a:gd name="connsiteX7" fmla="*/ 117920 w 335375"/>
                    <a:gd name="connsiteY7" fmla="*/ 285274 h 285273"/>
                    <a:gd name="connsiteX8" fmla="*/ 0 w 335375"/>
                    <a:gd name="connsiteY8" fmla="*/ 199073 h 285273"/>
                    <a:gd name="connsiteX9" fmla="*/ 109918 w 335375"/>
                    <a:gd name="connsiteY9" fmla="*/ 117348 h 285273"/>
                    <a:gd name="connsiteX10" fmla="*/ 202502 w 335375"/>
                    <a:gd name="connsiteY10" fmla="*/ 110871 h 285273"/>
                    <a:gd name="connsiteX11" fmla="*/ 238125 w 335375"/>
                    <a:gd name="connsiteY11" fmla="*/ 83153 h 285273"/>
                    <a:gd name="connsiteX12" fmla="*/ 169736 w 335375"/>
                    <a:gd name="connsiteY12" fmla="*/ 51435 h 285273"/>
                    <a:gd name="connsiteX13" fmla="*/ 100870 w 335375"/>
                    <a:gd name="connsiteY13" fmla="*/ 91059 h 285273"/>
                    <a:gd name="connsiteX14" fmla="*/ 16955 w 335375"/>
                    <a:gd name="connsiteY14" fmla="*/ 91059 h 285273"/>
                    <a:gd name="connsiteX15" fmla="*/ 241364 w 335375"/>
                    <a:gd name="connsiteY15" fmla="*/ 146114 h 285273"/>
                    <a:gd name="connsiteX16" fmla="*/ 189833 w 335375"/>
                    <a:gd name="connsiteY16" fmla="*/ 157544 h 285273"/>
                    <a:gd name="connsiteX17" fmla="*/ 139351 w 335375"/>
                    <a:gd name="connsiteY17" fmla="*/ 162020 h 285273"/>
                    <a:gd name="connsiteX18" fmla="*/ 93250 w 335375"/>
                    <a:gd name="connsiteY18" fmla="*/ 196691 h 285273"/>
                    <a:gd name="connsiteX19" fmla="*/ 148209 w 335375"/>
                    <a:gd name="connsiteY19" fmla="*/ 233839 h 285273"/>
                    <a:gd name="connsiteX20" fmla="*/ 241364 w 335375"/>
                    <a:gd name="connsiteY20" fmla="*/ 167926 h 285273"/>
                    <a:gd name="connsiteX21" fmla="*/ 241364 w 335375"/>
                    <a:gd name="connsiteY21" fmla="*/ 146114 h 285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5375" h="285273">
                      <a:moveTo>
                        <a:pt x="16955" y="91154"/>
                      </a:moveTo>
                      <a:cubicBezTo>
                        <a:pt x="27337" y="9430"/>
                        <a:pt x="102680" y="0"/>
                        <a:pt x="173927" y="0"/>
                      </a:cubicBezTo>
                      <a:cubicBezTo>
                        <a:pt x="298799" y="0"/>
                        <a:pt x="325469" y="40577"/>
                        <a:pt x="325469" y="90106"/>
                      </a:cubicBezTo>
                      <a:lnTo>
                        <a:pt x="325469" y="221837"/>
                      </a:lnTo>
                      <a:cubicBezTo>
                        <a:pt x="325469" y="245078"/>
                        <a:pt x="329470" y="261938"/>
                        <a:pt x="335375" y="275368"/>
                      </a:cubicBezTo>
                      <a:lnTo>
                        <a:pt x="248221" y="275368"/>
                      </a:lnTo>
                      <a:cubicBezTo>
                        <a:pt x="245269" y="265938"/>
                        <a:pt x="242792" y="256508"/>
                        <a:pt x="242221" y="247174"/>
                      </a:cubicBezTo>
                      <a:cubicBezTo>
                        <a:pt x="212503" y="276892"/>
                        <a:pt x="157067" y="285274"/>
                        <a:pt x="117920" y="285274"/>
                      </a:cubicBezTo>
                      <a:cubicBezTo>
                        <a:pt x="48577" y="285274"/>
                        <a:pt x="0" y="260985"/>
                        <a:pt x="0" y="199073"/>
                      </a:cubicBezTo>
                      <a:cubicBezTo>
                        <a:pt x="0" y="134684"/>
                        <a:pt x="56959" y="120777"/>
                        <a:pt x="109918" y="117348"/>
                      </a:cubicBezTo>
                      <a:lnTo>
                        <a:pt x="202502" y="110871"/>
                      </a:lnTo>
                      <a:cubicBezTo>
                        <a:pt x="229267" y="108871"/>
                        <a:pt x="238125" y="104394"/>
                        <a:pt x="238125" y="83153"/>
                      </a:cubicBezTo>
                      <a:cubicBezTo>
                        <a:pt x="238125" y="61817"/>
                        <a:pt x="220313" y="51435"/>
                        <a:pt x="169736" y="51435"/>
                      </a:cubicBezTo>
                      <a:cubicBezTo>
                        <a:pt x="132588" y="51435"/>
                        <a:pt x="113252" y="54388"/>
                        <a:pt x="100870" y="91059"/>
                      </a:cubicBezTo>
                      <a:lnTo>
                        <a:pt x="16955" y="91059"/>
                      </a:lnTo>
                      <a:close/>
                      <a:moveTo>
                        <a:pt x="241364" y="146114"/>
                      </a:moveTo>
                      <a:cubicBezTo>
                        <a:pt x="224980" y="154019"/>
                        <a:pt x="207169" y="156019"/>
                        <a:pt x="189833" y="157544"/>
                      </a:cubicBezTo>
                      <a:lnTo>
                        <a:pt x="139351" y="162020"/>
                      </a:lnTo>
                      <a:cubicBezTo>
                        <a:pt x="108680" y="164497"/>
                        <a:pt x="93250" y="172879"/>
                        <a:pt x="93250" y="196691"/>
                      </a:cubicBezTo>
                      <a:cubicBezTo>
                        <a:pt x="93250" y="220504"/>
                        <a:pt x="115538" y="233839"/>
                        <a:pt x="148209" y="233839"/>
                      </a:cubicBezTo>
                      <a:cubicBezTo>
                        <a:pt x="192310" y="233839"/>
                        <a:pt x="241364" y="212503"/>
                        <a:pt x="241364" y="167926"/>
                      </a:cubicBezTo>
                      <a:lnTo>
                        <a:pt x="241364" y="146114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8" name="Vrije vorm: vorm 37">
                  <a:extLst>
                    <a:ext uri="{FF2B5EF4-FFF2-40B4-BE49-F238E27FC236}">
                      <a16:creationId xmlns:a16="http://schemas.microsoft.com/office/drawing/2014/main" id="{F2EF910A-5628-4BD6-9B34-77267BB6CE3A}"/>
                    </a:ext>
                  </a:extLst>
                </p:cNvPr>
                <p:cNvSpPr/>
                <p:nvPr/>
              </p:nvSpPr>
              <p:spPr>
                <a:xfrm>
                  <a:off x="9040462" y="3293458"/>
                  <a:ext cx="307562" cy="272510"/>
                </a:xfrm>
                <a:custGeom>
                  <a:avLst/>
                  <a:gdLst>
                    <a:gd name="connsiteX0" fmla="*/ 220313 w 307562"/>
                    <a:gd name="connsiteY0" fmla="*/ 121920 h 272510"/>
                    <a:gd name="connsiteX1" fmla="*/ 161925 w 307562"/>
                    <a:gd name="connsiteY1" fmla="*/ 67437 h 272510"/>
                    <a:gd name="connsiteX2" fmla="*/ 87154 w 307562"/>
                    <a:gd name="connsiteY2" fmla="*/ 144209 h 272510"/>
                    <a:gd name="connsiteX3" fmla="*/ 87154 w 307562"/>
                    <a:gd name="connsiteY3" fmla="*/ 272510 h 272510"/>
                    <a:gd name="connsiteX4" fmla="*/ 0 w 307562"/>
                    <a:gd name="connsiteY4" fmla="*/ 272510 h 272510"/>
                    <a:gd name="connsiteX5" fmla="*/ 0 w 307562"/>
                    <a:gd name="connsiteY5" fmla="*/ 6953 h 272510"/>
                    <a:gd name="connsiteX6" fmla="*/ 84201 w 307562"/>
                    <a:gd name="connsiteY6" fmla="*/ 6953 h 272510"/>
                    <a:gd name="connsiteX7" fmla="*/ 84201 w 307562"/>
                    <a:gd name="connsiteY7" fmla="*/ 45625 h 272510"/>
                    <a:gd name="connsiteX8" fmla="*/ 85154 w 307562"/>
                    <a:gd name="connsiteY8" fmla="*/ 45625 h 272510"/>
                    <a:gd name="connsiteX9" fmla="*/ 193643 w 307562"/>
                    <a:gd name="connsiteY9" fmla="*/ 0 h 272510"/>
                    <a:gd name="connsiteX10" fmla="*/ 307562 w 307562"/>
                    <a:gd name="connsiteY10" fmla="*/ 95631 h 272510"/>
                    <a:gd name="connsiteX11" fmla="*/ 307562 w 307562"/>
                    <a:gd name="connsiteY11" fmla="*/ 272415 h 272510"/>
                    <a:gd name="connsiteX12" fmla="*/ 220409 w 307562"/>
                    <a:gd name="connsiteY12" fmla="*/ 272415 h 272510"/>
                    <a:gd name="connsiteX13" fmla="*/ 220409 w 307562"/>
                    <a:gd name="connsiteY13" fmla="*/ 121920 h 27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7562" h="272510">
                      <a:moveTo>
                        <a:pt x="220313" y="121920"/>
                      </a:moveTo>
                      <a:cubicBezTo>
                        <a:pt x="220313" y="85249"/>
                        <a:pt x="200977" y="67437"/>
                        <a:pt x="161925" y="67437"/>
                      </a:cubicBezTo>
                      <a:cubicBezTo>
                        <a:pt x="121253" y="67437"/>
                        <a:pt x="87154" y="87725"/>
                        <a:pt x="87154" y="144209"/>
                      </a:cubicBezTo>
                      <a:lnTo>
                        <a:pt x="87154" y="272510"/>
                      </a:lnTo>
                      <a:lnTo>
                        <a:pt x="0" y="272510"/>
                      </a:lnTo>
                      <a:lnTo>
                        <a:pt x="0" y="6953"/>
                      </a:lnTo>
                      <a:lnTo>
                        <a:pt x="84201" y="6953"/>
                      </a:lnTo>
                      <a:lnTo>
                        <a:pt x="84201" y="45625"/>
                      </a:lnTo>
                      <a:lnTo>
                        <a:pt x="85154" y="45625"/>
                      </a:lnTo>
                      <a:cubicBezTo>
                        <a:pt x="100965" y="23336"/>
                        <a:pt x="142589" y="0"/>
                        <a:pt x="193643" y="0"/>
                      </a:cubicBezTo>
                      <a:cubicBezTo>
                        <a:pt x="238696" y="0"/>
                        <a:pt x="307562" y="17335"/>
                        <a:pt x="307562" y="95631"/>
                      </a:cubicBezTo>
                      <a:lnTo>
                        <a:pt x="307562" y="272415"/>
                      </a:lnTo>
                      <a:lnTo>
                        <a:pt x="220409" y="272415"/>
                      </a:lnTo>
                      <a:lnTo>
                        <a:pt x="220409" y="121920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9" name="Vrije vorm: vorm 38">
                  <a:extLst>
                    <a:ext uri="{FF2B5EF4-FFF2-40B4-BE49-F238E27FC236}">
                      <a16:creationId xmlns:a16="http://schemas.microsoft.com/office/drawing/2014/main" id="{00748088-F81C-4BA3-8DFA-30C7236A7986}"/>
                    </a:ext>
                  </a:extLst>
                </p:cNvPr>
                <p:cNvSpPr/>
                <p:nvPr/>
              </p:nvSpPr>
              <p:spPr>
                <a:xfrm>
                  <a:off x="9668826" y="3212210"/>
                  <a:ext cx="391287" cy="353663"/>
                </a:xfrm>
                <a:custGeom>
                  <a:avLst/>
                  <a:gdLst>
                    <a:gd name="connsiteX0" fmla="*/ 0 w 391287"/>
                    <a:gd name="connsiteY0" fmla="*/ 0 h 353663"/>
                    <a:gd name="connsiteX1" fmla="*/ 96108 w 391287"/>
                    <a:gd name="connsiteY1" fmla="*/ 0 h 353663"/>
                    <a:gd name="connsiteX2" fmla="*/ 96108 w 391287"/>
                    <a:gd name="connsiteY2" fmla="*/ 132779 h 353663"/>
                    <a:gd name="connsiteX3" fmla="*/ 295180 w 391287"/>
                    <a:gd name="connsiteY3" fmla="*/ 132779 h 353663"/>
                    <a:gd name="connsiteX4" fmla="*/ 295180 w 391287"/>
                    <a:gd name="connsiteY4" fmla="*/ 0 h 353663"/>
                    <a:gd name="connsiteX5" fmla="*/ 391288 w 391287"/>
                    <a:gd name="connsiteY5" fmla="*/ 0 h 353663"/>
                    <a:gd name="connsiteX6" fmla="*/ 391288 w 391287"/>
                    <a:gd name="connsiteY6" fmla="*/ 353663 h 353663"/>
                    <a:gd name="connsiteX7" fmla="*/ 295180 w 391287"/>
                    <a:gd name="connsiteY7" fmla="*/ 353663 h 353663"/>
                    <a:gd name="connsiteX8" fmla="*/ 295180 w 391287"/>
                    <a:gd name="connsiteY8" fmla="*/ 200120 h 353663"/>
                    <a:gd name="connsiteX9" fmla="*/ 96108 w 391287"/>
                    <a:gd name="connsiteY9" fmla="*/ 200120 h 353663"/>
                    <a:gd name="connsiteX10" fmla="*/ 96108 w 391287"/>
                    <a:gd name="connsiteY10" fmla="*/ 353663 h 353663"/>
                    <a:gd name="connsiteX11" fmla="*/ 0 w 391287"/>
                    <a:gd name="connsiteY11" fmla="*/ 353663 h 353663"/>
                    <a:gd name="connsiteX12" fmla="*/ 0 w 391287"/>
                    <a:gd name="connsiteY12" fmla="*/ 0 h 35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1287" h="353663">
                      <a:moveTo>
                        <a:pt x="0" y="0"/>
                      </a:moveTo>
                      <a:lnTo>
                        <a:pt x="96108" y="0"/>
                      </a:lnTo>
                      <a:lnTo>
                        <a:pt x="96108" y="132779"/>
                      </a:lnTo>
                      <a:lnTo>
                        <a:pt x="295180" y="132779"/>
                      </a:lnTo>
                      <a:lnTo>
                        <a:pt x="295180" y="0"/>
                      </a:lnTo>
                      <a:lnTo>
                        <a:pt x="391288" y="0"/>
                      </a:lnTo>
                      <a:lnTo>
                        <a:pt x="391288" y="353663"/>
                      </a:lnTo>
                      <a:lnTo>
                        <a:pt x="295180" y="353663"/>
                      </a:lnTo>
                      <a:lnTo>
                        <a:pt x="295180" y="200120"/>
                      </a:lnTo>
                      <a:lnTo>
                        <a:pt x="96108" y="200120"/>
                      </a:lnTo>
                      <a:lnTo>
                        <a:pt x="96108" y="353663"/>
                      </a:lnTo>
                      <a:lnTo>
                        <a:pt x="0" y="3536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Vrije vorm: vorm 39">
                  <a:extLst>
                    <a:ext uri="{FF2B5EF4-FFF2-40B4-BE49-F238E27FC236}">
                      <a16:creationId xmlns:a16="http://schemas.microsoft.com/office/drawing/2014/main" id="{509001E8-BCE3-4C7B-8982-92CA2BCEC041}"/>
                    </a:ext>
                  </a:extLst>
                </p:cNvPr>
                <p:cNvSpPr/>
                <p:nvPr/>
              </p:nvSpPr>
              <p:spPr>
                <a:xfrm>
                  <a:off x="10143838" y="3290505"/>
                  <a:ext cx="350711" cy="285368"/>
                </a:xfrm>
                <a:custGeom>
                  <a:avLst/>
                  <a:gdLst>
                    <a:gd name="connsiteX0" fmla="*/ 175356 w 350711"/>
                    <a:gd name="connsiteY0" fmla="*/ 0 h 285368"/>
                    <a:gd name="connsiteX1" fmla="*/ 350711 w 350711"/>
                    <a:gd name="connsiteY1" fmla="*/ 142685 h 285368"/>
                    <a:gd name="connsiteX2" fmla="*/ 175356 w 350711"/>
                    <a:gd name="connsiteY2" fmla="*/ 285369 h 285368"/>
                    <a:gd name="connsiteX3" fmla="*/ 0 w 350711"/>
                    <a:gd name="connsiteY3" fmla="*/ 142685 h 285368"/>
                    <a:gd name="connsiteX4" fmla="*/ 175356 w 350711"/>
                    <a:gd name="connsiteY4" fmla="*/ 0 h 285368"/>
                    <a:gd name="connsiteX5" fmla="*/ 175356 w 350711"/>
                    <a:gd name="connsiteY5" fmla="*/ 223933 h 285368"/>
                    <a:gd name="connsiteX6" fmla="*/ 260604 w 350711"/>
                    <a:gd name="connsiteY6" fmla="*/ 142685 h 285368"/>
                    <a:gd name="connsiteX7" fmla="*/ 175356 w 350711"/>
                    <a:gd name="connsiteY7" fmla="*/ 61436 h 285368"/>
                    <a:gd name="connsiteX8" fmla="*/ 90201 w 350711"/>
                    <a:gd name="connsiteY8" fmla="*/ 142685 h 285368"/>
                    <a:gd name="connsiteX9" fmla="*/ 175356 w 350711"/>
                    <a:gd name="connsiteY9" fmla="*/ 223933 h 28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711" h="285368">
                      <a:moveTo>
                        <a:pt x="175356" y="0"/>
                      </a:moveTo>
                      <a:cubicBezTo>
                        <a:pt x="280417" y="0"/>
                        <a:pt x="350711" y="42577"/>
                        <a:pt x="350711" y="142685"/>
                      </a:cubicBezTo>
                      <a:cubicBezTo>
                        <a:pt x="350711" y="242697"/>
                        <a:pt x="280417" y="285369"/>
                        <a:pt x="175356" y="285369"/>
                      </a:cubicBezTo>
                      <a:cubicBezTo>
                        <a:pt x="70390" y="285369"/>
                        <a:pt x="0" y="242792"/>
                        <a:pt x="0" y="142685"/>
                      </a:cubicBezTo>
                      <a:cubicBezTo>
                        <a:pt x="0" y="42577"/>
                        <a:pt x="70390" y="0"/>
                        <a:pt x="175356" y="0"/>
                      </a:cubicBezTo>
                      <a:close/>
                      <a:moveTo>
                        <a:pt x="175356" y="223933"/>
                      </a:moveTo>
                      <a:cubicBezTo>
                        <a:pt x="229363" y="223933"/>
                        <a:pt x="260604" y="194691"/>
                        <a:pt x="260604" y="142685"/>
                      </a:cubicBezTo>
                      <a:cubicBezTo>
                        <a:pt x="260604" y="90678"/>
                        <a:pt x="229363" y="61436"/>
                        <a:pt x="175356" y="61436"/>
                      </a:cubicBezTo>
                      <a:cubicBezTo>
                        <a:pt x="121348" y="61436"/>
                        <a:pt x="90201" y="90678"/>
                        <a:pt x="90201" y="142685"/>
                      </a:cubicBezTo>
                      <a:cubicBezTo>
                        <a:pt x="90201" y="194691"/>
                        <a:pt x="121348" y="223933"/>
                        <a:pt x="175356" y="223933"/>
                      </a:cubicBez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Vrije vorm: vorm 40">
                  <a:extLst>
                    <a:ext uri="{FF2B5EF4-FFF2-40B4-BE49-F238E27FC236}">
                      <a16:creationId xmlns:a16="http://schemas.microsoft.com/office/drawing/2014/main" id="{BBA19036-D472-48BE-BC9D-906C695193B0}"/>
                    </a:ext>
                  </a:extLst>
                </p:cNvPr>
                <p:cNvSpPr/>
                <p:nvPr/>
              </p:nvSpPr>
              <p:spPr>
                <a:xfrm>
                  <a:off x="10575702" y="3206305"/>
                  <a:ext cx="87152" cy="359568"/>
                </a:xfrm>
                <a:custGeom>
                  <a:avLst/>
                  <a:gdLst>
                    <a:gd name="connsiteX0" fmla="*/ 0 w 87152"/>
                    <a:gd name="connsiteY0" fmla="*/ 0 h 359568"/>
                    <a:gd name="connsiteX1" fmla="*/ 87153 w 87152"/>
                    <a:gd name="connsiteY1" fmla="*/ 0 h 359568"/>
                    <a:gd name="connsiteX2" fmla="*/ 87153 w 87152"/>
                    <a:gd name="connsiteY2" fmla="*/ 359569 h 359568"/>
                    <a:gd name="connsiteX3" fmla="*/ 0 w 87152"/>
                    <a:gd name="connsiteY3" fmla="*/ 359569 h 359568"/>
                    <a:gd name="connsiteX4" fmla="*/ 0 w 87152"/>
                    <a:gd name="connsiteY4" fmla="*/ 0 h 35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52" h="359568">
                      <a:moveTo>
                        <a:pt x="0" y="0"/>
                      </a:moveTo>
                      <a:lnTo>
                        <a:pt x="87153" y="0"/>
                      </a:lnTo>
                      <a:lnTo>
                        <a:pt x="87153" y="359569"/>
                      </a:lnTo>
                      <a:lnTo>
                        <a:pt x="0" y="3595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Vrije vorm: vorm 41">
                  <a:extLst>
                    <a:ext uri="{FF2B5EF4-FFF2-40B4-BE49-F238E27FC236}">
                      <a16:creationId xmlns:a16="http://schemas.microsoft.com/office/drawing/2014/main" id="{0E75C316-EFB6-4E24-89A3-F3B6805ED1B3}"/>
                    </a:ext>
                  </a:extLst>
                </p:cNvPr>
                <p:cNvSpPr/>
                <p:nvPr/>
              </p:nvSpPr>
              <p:spPr>
                <a:xfrm>
                  <a:off x="10755058" y="3206305"/>
                  <a:ext cx="87153" cy="359568"/>
                </a:xfrm>
                <a:custGeom>
                  <a:avLst/>
                  <a:gdLst>
                    <a:gd name="connsiteX0" fmla="*/ 0 w 87153"/>
                    <a:gd name="connsiteY0" fmla="*/ 0 h 359568"/>
                    <a:gd name="connsiteX1" fmla="*/ 87154 w 87153"/>
                    <a:gd name="connsiteY1" fmla="*/ 0 h 359568"/>
                    <a:gd name="connsiteX2" fmla="*/ 87154 w 87153"/>
                    <a:gd name="connsiteY2" fmla="*/ 359569 h 359568"/>
                    <a:gd name="connsiteX3" fmla="*/ 0 w 87153"/>
                    <a:gd name="connsiteY3" fmla="*/ 359569 h 359568"/>
                    <a:gd name="connsiteX4" fmla="*/ 0 w 87153"/>
                    <a:gd name="connsiteY4" fmla="*/ 0 h 35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53" h="359568">
                      <a:moveTo>
                        <a:pt x="0" y="0"/>
                      </a:moveTo>
                      <a:lnTo>
                        <a:pt x="87154" y="0"/>
                      </a:lnTo>
                      <a:lnTo>
                        <a:pt x="87154" y="359569"/>
                      </a:lnTo>
                      <a:lnTo>
                        <a:pt x="0" y="3595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Vrije vorm: vorm 42">
                  <a:extLst>
                    <a:ext uri="{FF2B5EF4-FFF2-40B4-BE49-F238E27FC236}">
                      <a16:creationId xmlns:a16="http://schemas.microsoft.com/office/drawing/2014/main" id="{79CD659A-7E50-49C5-A3D5-171FDF38FC20}"/>
                    </a:ext>
                  </a:extLst>
                </p:cNvPr>
                <p:cNvSpPr/>
                <p:nvPr/>
              </p:nvSpPr>
              <p:spPr>
                <a:xfrm>
                  <a:off x="10918507" y="3290505"/>
                  <a:ext cx="335279" cy="285273"/>
                </a:xfrm>
                <a:custGeom>
                  <a:avLst/>
                  <a:gdLst>
                    <a:gd name="connsiteX0" fmla="*/ 16764 w 335279"/>
                    <a:gd name="connsiteY0" fmla="*/ 91154 h 285273"/>
                    <a:gd name="connsiteX1" fmla="*/ 173831 w 335279"/>
                    <a:gd name="connsiteY1" fmla="*/ 0 h 285273"/>
                    <a:gd name="connsiteX2" fmla="*/ 325373 w 335279"/>
                    <a:gd name="connsiteY2" fmla="*/ 90106 h 285273"/>
                    <a:gd name="connsiteX3" fmla="*/ 325373 w 335279"/>
                    <a:gd name="connsiteY3" fmla="*/ 221837 h 285273"/>
                    <a:gd name="connsiteX4" fmla="*/ 335280 w 335279"/>
                    <a:gd name="connsiteY4" fmla="*/ 275368 h 285273"/>
                    <a:gd name="connsiteX5" fmla="*/ 248126 w 335279"/>
                    <a:gd name="connsiteY5" fmla="*/ 275368 h 285273"/>
                    <a:gd name="connsiteX6" fmla="*/ 242220 w 335279"/>
                    <a:gd name="connsiteY6" fmla="*/ 247174 h 285273"/>
                    <a:gd name="connsiteX7" fmla="*/ 117920 w 335279"/>
                    <a:gd name="connsiteY7" fmla="*/ 285274 h 285273"/>
                    <a:gd name="connsiteX8" fmla="*/ 0 w 335279"/>
                    <a:gd name="connsiteY8" fmla="*/ 199073 h 285273"/>
                    <a:gd name="connsiteX9" fmla="*/ 110013 w 335279"/>
                    <a:gd name="connsiteY9" fmla="*/ 117348 h 285273"/>
                    <a:gd name="connsiteX10" fmla="*/ 202596 w 335279"/>
                    <a:gd name="connsiteY10" fmla="*/ 110871 h 285273"/>
                    <a:gd name="connsiteX11" fmla="*/ 238220 w 335279"/>
                    <a:gd name="connsiteY11" fmla="*/ 83153 h 285273"/>
                    <a:gd name="connsiteX12" fmla="*/ 169830 w 335279"/>
                    <a:gd name="connsiteY12" fmla="*/ 51435 h 285273"/>
                    <a:gd name="connsiteX13" fmla="*/ 100965 w 335279"/>
                    <a:gd name="connsiteY13" fmla="*/ 91059 h 285273"/>
                    <a:gd name="connsiteX14" fmla="*/ 16764 w 335279"/>
                    <a:gd name="connsiteY14" fmla="*/ 91059 h 285273"/>
                    <a:gd name="connsiteX15" fmla="*/ 241172 w 335279"/>
                    <a:gd name="connsiteY15" fmla="*/ 146114 h 285273"/>
                    <a:gd name="connsiteX16" fmla="*/ 189642 w 335279"/>
                    <a:gd name="connsiteY16" fmla="*/ 157544 h 285273"/>
                    <a:gd name="connsiteX17" fmla="*/ 139160 w 335279"/>
                    <a:gd name="connsiteY17" fmla="*/ 162020 h 285273"/>
                    <a:gd name="connsiteX18" fmla="*/ 93058 w 335279"/>
                    <a:gd name="connsiteY18" fmla="*/ 196691 h 285273"/>
                    <a:gd name="connsiteX19" fmla="*/ 148018 w 335279"/>
                    <a:gd name="connsiteY19" fmla="*/ 233839 h 285273"/>
                    <a:gd name="connsiteX20" fmla="*/ 241172 w 335279"/>
                    <a:gd name="connsiteY20" fmla="*/ 167926 h 285273"/>
                    <a:gd name="connsiteX21" fmla="*/ 241172 w 335279"/>
                    <a:gd name="connsiteY21" fmla="*/ 146114 h 285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5279" h="285273">
                      <a:moveTo>
                        <a:pt x="16764" y="91154"/>
                      </a:moveTo>
                      <a:cubicBezTo>
                        <a:pt x="27146" y="9430"/>
                        <a:pt x="102489" y="0"/>
                        <a:pt x="173831" y="0"/>
                      </a:cubicBezTo>
                      <a:cubicBezTo>
                        <a:pt x="298609" y="0"/>
                        <a:pt x="325373" y="40577"/>
                        <a:pt x="325373" y="90106"/>
                      </a:cubicBezTo>
                      <a:lnTo>
                        <a:pt x="325373" y="221837"/>
                      </a:lnTo>
                      <a:cubicBezTo>
                        <a:pt x="325373" y="245078"/>
                        <a:pt x="329374" y="261938"/>
                        <a:pt x="335280" y="275368"/>
                      </a:cubicBezTo>
                      <a:lnTo>
                        <a:pt x="248126" y="275368"/>
                      </a:lnTo>
                      <a:cubicBezTo>
                        <a:pt x="245173" y="265938"/>
                        <a:pt x="242697" y="256508"/>
                        <a:pt x="242220" y="247174"/>
                      </a:cubicBezTo>
                      <a:cubicBezTo>
                        <a:pt x="212502" y="276892"/>
                        <a:pt x="156972" y="285274"/>
                        <a:pt x="117920" y="285274"/>
                      </a:cubicBezTo>
                      <a:cubicBezTo>
                        <a:pt x="48577" y="285274"/>
                        <a:pt x="0" y="260985"/>
                        <a:pt x="0" y="199073"/>
                      </a:cubicBezTo>
                      <a:cubicBezTo>
                        <a:pt x="0" y="134684"/>
                        <a:pt x="56959" y="120777"/>
                        <a:pt x="110013" y="117348"/>
                      </a:cubicBezTo>
                      <a:lnTo>
                        <a:pt x="202596" y="110871"/>
                      </a:lnTo>
                      <a:cubicBezTo>
                        <a:pt x="229362" y="108871"/>
                        <a:pt x="238220" y="104394"/>
                        <a:pt x="238220" y="83153"/>
                      </a:cubicBezTo>
                      <a:cubicBezTo>
                        <a:pt x="238220" y="61817"/>
                        <a:pt x="220407" y="51435"/>
                        <a:pt x="169830" y="51435"/>
                      </a:cubicBezTo>
                      <a:cubicBezTo>
                        <a:pt x="132683" y="51435"/>
                        <a:pt x="113347" y="54388"/>
                        <a:pt x="100965" y="91059"/>
                      </a:cubicBezTo>
                      <a:lnTo>
                        <a:pt x="16764" y="91059"/>
                      </a:lnTo>
                      <a:close/>
                      <a:moveTo>
                        <a:pt x="241172" y="146114"/>
                      </a:moveTo>
                      <a:cubicBezTo>
                        <a:pt x="224790" y="154019"/>
                        <a:pt x="206978" y="156019"/>
                        <a:pt x="189642" y="157544"/>
                      </a:cubicBezTo>
                      <a:lnTo>
                        <a:pt x="139160" y="162020"/>
                      </a:lnTo>
                      <a:cubicBezTo>
                        <a:pt x="108489" y="164497"/>
                        <a:pt x="93058" y="172879"/>
                        <a:pt x="93058" y="196691"/>
                      </a:cubicBezTo>
                      <a:cubicBezTo>
                        <a:pt x="93058" y="220504"/>
                        <a:pt x="115348" y="233839"/>
                        <a:pt x="148018" y="233839"/>
                      </a:cubicBezTo>
                      <a:cubicBezTo>
                        <a:pt x="192119" y="233839"/>
                        <a:pt x="241172" y="212503"/>
                        <a:pt x="241172" y="167926"/>
                      </a:cubicBezTo>
                      <a:lnTo>
                        <a:pt x="241172" y="146114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3490283-30DE-416C-B5B9-12AE78F6F2E8}"/>
                    </a:ext>
                  </a:extLst>
                </p:cNvPr>
                <p:cNvSpPr/>
                <p:nvPr/>
              </p:nvSpPr>
              <p:spPr>
                <a:xfrm>
                  <a:off x="11338559" y="3293458"/>
                  <a:ext cx="307561" cy="272510"/>
                </a:xfrm>
                <a:custGeom>
                  <a:avLst/>
                  <a:gdLst>
                    <a:gd name="connsiteX0" fmla="*/ 220409 w 307561"/>
                    <a:gd name="connsiteY0" fmla="*/ 121920 h 272510"/>
                    <a:gd name="connsiteX1" fmla="*/ 161925 w 307561"/>
                    <a:gd name="connsiteY1" fmla="*/ 67437 h 272510"/>
                    <a:gd name="connsiteX2" fmla="*/ 87154 w 307561"/>
                    <a:gd name="connsiteY2" fmla="*/ 144209 h 272510"/>
                    <a:gd name="connsiteX3" fmla="*/ 87154 w 307561"/>
                    <a:gd name="connsiteY3" fmla="*/ 272510 h 272510"/>
                    <a:gd name="connsiteX4" fmla="*/ 0 w 307561"/>
                    <a:gd name="connsiteY4" fmla="*/ 272510 h 272510"/>
                    <a:gd name="connsiteX5" fmla="*/ 0 w 307561"/>
                    <a:gd name="connsiteY5" fmla="*/ 6953 h 272510"/>
                    <a:gd name="connsiteX6" fmla="*/ 84201 w 307561"/>
                    <a:gd name="connsiteY6" fmla="*/ 6953 h 272510"/>
                    <a:gd name="connsiteX7" fmla="*/ 84201 w 307561"/>
                    <a:gd name="connsiteY7" fmla="*/ 45625 h 272510"/>
                    <a:gd name="connsiteX8" fmla="*/ 85153 w 307561"/>
                    <a:gd name="connsiteY8" fmla="*/ 45625 h 272510"/>
                    <a:gd name="connsiteX9" fmla="*/ 193643 w 307561"/>
                    <a:gd name="connsiteY9" fmla="*/ 0 h 272510"/>
                    <a:gd name="connsiteX10" fmla="*/ 307561 w 307561"/>
                    <a:gd name="connsiteY10" fmla="*/ 95631 h 272510"/>
                    <a:gd name="connsiteX11" fmla="*/ 307561 w 307561"/>
                    <a:gd name="connsiteY11" fmla="*/ 272415 h 272510"/>
                    <a:gd name="connsiteX12" fmla="*/ 220409 w 307561"/>
                    <a:gd name="connsiteY12" fmla="*/ 272415 h 272510"/>
                    <a:gd name="connsiteX13" fmla="*/ 220409 w 307561"/>
                    <a:gd name="connsiteY13" fmla="*/ 121920 h 27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7561" h="272510">
                      <a:moveTo>
                        <a:pt x="220409" y="121920"/>
                      </a:moveTo>
                      <a:cubicBezTo>
                        <a:pt x="220409" y="85249"/>
                        <a:pt x="201073" y="67437"/>
                        <a:pt x="161925" y="67437"/>
                      </a:cubicBezTo>
                      <a:cubicBezTo>
                        <a:pt x="121348" y="67437"/>
                        <a:pt x="87154" y="87725"/>
                        <a:pt x="87154" y="144209"/>
                      </a:cubicBezTo>
                      <a:lnTo>
                        <a:pt x="87154" y="272510"/>
                      </a:lnTo>
                      <a:lnTo>
                        <a:pt x="0" y="272510"/>
                      </a:lnTo>
                      <a:lnTo>
                        <a:pt x="0" y="6953"/>
                      </a:lnTo>
                      <a:lnTo>
                        <a:pt x="84201" y="6953"/>
                      </a:lnTo>
                      <a:lnTo>
                        <a:pt x="84201" y="45625"/>
                      </a:lnTo>
                      <a:lnTo>
                        <a:pt x="85153" y="45625"/>
                      </a:lnTo>
                      <a:cubicBezTo>
                        <a:pt x="100965" y="23336"/>
                        <a:pt x="142589" y="0"/>
                        <a:pt x="193643" y="0"/>
                      </a:cubicBezTo>
                      <a:cubicBezTo>
                        <a:pt x="238696" y="0"/>
                        <a:pt x="307561" y="17335"/>
                        <a:pt x="307561" y="95631"/>
                      </a:cubicBezTo>
                      <a:lnTo>
                        <a:pt x="307561" y="272415"/>
                      </a:lnTo>
                      <a:lnTo>
                        <a:pt x="220409" y="272415"/>
                      </a:lnTo>
                      <a:lnTo>
                        <a:pt x="220409" y="121920"/>
                      </a:ln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B1394013-1863-4A11-BC4F-76CFCB6C1BCA}"/>
                    </a:ext>
                  </a:extLst>
                </p:cNvPr>
                <p:cNvSpPr/>
                <p:nvPr/>
              </p:nvSpPr>
              <p:spPr>
                <a:xfrm>
                  <a:off x="11726798" y="3206305"/>
                  <a:ext cx="338232" cy="369474"/>
                </a:xfrm>
                <a:custGeom>
                  <a:avLst/>
                  <a:gdLst>
                    <a:gd name="connsiteX0" fmla="*/ 254126 w 338232"/>
                    <a:gd name="connsiteY0" fmla="*/ 326422 h 369474"/>
                    <a:gd name="connsiteX1" fmla="*/ 253174 w 338232"/>
                    <a:gd name="connsiteY1" fmla="*/ 326422 h 369474"/>
                    <a:gd name="connsiteX2" fmla="*/ 148113 w 338232"/>
                    <a:gd name="connsiteY2" fmla="*/ 369475 h 369474"/>
                    <a:gd name="connsiteX3" fmla="*/ 0 w 338232"/>
                    <a:gd name="connsiteY3" fmla="*/ 229743 h 369474"/>
                    <a:gd name="connsiteX4" fmla="*/ 148113 w 338232"/>
                    <a:gd name="connsiteY4" fmla="*/ 87058 h 369474"/>
                    <a:gd name="connsiteX5" fmla="*/ 250127 w 338232"/>
                    <a:gd name="connsiteY5" fmla="*/ 126682 h 369474"/>
                    <a:gd name="connsiteX6" fmla="*/ 251079 w 338232"/>
                    <a:gd name="connsiteY6" fmla="*/ 126682 h 369474"/>
                    <a:gd name="connsiteX7" fmla="*/ 251079 w 338232"/>
                    <a:gd name="connsiteY7" fmla="*/ 0 h 369474"/>
                    <a:gd name="connsiteX8" fmla="*/ 338233 w 338232"/>
                    <a:gd name="connsiteY8" fmla="*/ 0 h 369474"/>
                    <a:gd name="connsiteX9" fmla="*/ 338233 w 338232"/>
                    <a:gd name="connsiteY9" fmla="*/ 359569 h 369474"/>
                    <a:gd name="connsiteX10" fmla="*/ 254031 w 338232"/>
                    <a:gd name="connsiteY10" fmla="*/ 359569 h 369474"/>
                    <a:gd name="connsiteX11" fmla="*/ 254031 w 338232"/>
                    <a:gd name="connsiteY11" fmla="*/ 326422 h 369474"/>
                    <a:gd name="connsiteX12" fmla="*/ 172402 w 338232"/>
                    <a:gd name="connsiteY12" fmla="*/ 305086 h 369474"/>
                    <a:gd name="connsiteX13" fmla="*/ 254126 w 338232"/>
                    <a:gd name="connsiteY13" fmla="*/ 228314 h 369474"/>
                    <a:gd name="connsiteX14" fmla="*/ 172402 w 338232"/>
                    <a:gd name="connsiteY14" fmla="*/ 151543 h 369474"/>
                    <a:gd name="connsiteX15" fmla="*/ 90201 w 338232"/>
                    <a:gd name="connsiteY15" fmla="*/ 228314 h 369474"/>
                    <a:gd name="connsiteX16" fmla="*/ 172402 w 338232"/>
                    <a:gd name="connsiteY16" fmla="*/ 305086 h 36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8232" h="369474">
                      <a:moveTo>
                        <a:pt x="254126" y="326422"/>
                      </a:moveTo>
                      <a:lnTo>
                        <a:pt x="253174" y="326422"/>
                      </a:lnTo>
                      <a:cubicBezTo>
                        <a:pt x="224980" y="360617"/>
                        <a:pt x="187737" y="369475"/>
                        <a:pt x="148113" y="369475"/>
                      </a:cubicBezTo>
                      <a:cubicBezTo>
                        <a:pt x="65437" y="369475"/>
                        <a:pt x="0" y="322421"/>
                        <a:pt x="0" y="229743"/>
                      </a:cubicBezTo>
                      <a:cubicBezTo>
                        <a:pt x="0" y="143542"/>
                        <a:pt x="64389" y="87058"/>
                        <a:pt x="148113" y="87058"/>
                      </a:cubicBezTo>
                      <a:cubicBezTo>
                        <a:pt x="197167" y="87058"/>
                        <a:pt x="233363" y="102870"/>
                        <a:pt x="250127" y="126682"/>
                      </a:cubicBezTo>
                      <a:lnTo>
                        <a:pt x="251079" y="126682"/>
                      </a:lnTo>
                      <a:lnTo>
                        <a:pt x="251079" y="0"/>
                      </a:lnTo>
                      <a:lnTo>
                        <a:pt x="338233" y="0"/>
                      </a:lnTo>
                      <a:lnTo>
                        <a:pt x="338233" y="359569"/>
                      </a:lnTo>
                      <a:lnTo>
                        <a:pt x="254031" y="359569"/>
                      </a:lnTo>
                      <a:lnTo>
                        <a:pt x="254031" y="326422"/>
                      </a:lnTo>
                      <a:close/>
                      <a:moveTo>
                        <a:pt x="172402" y="305086"/>
                      </a:moveTo>
                      <a:cubicBezTo>
                        <a:pt x="216026" y="305086"/>
                        <a:pt x="254126" y="278797"/>
                        <a:pt x="254126" y="228314"/>
                      </a:cubicBezTo>
                      <a:cubicBezTo>
                        <a:pt x="254126" y="177832"/>
                        <a:pt x="216026" y="151543"/>
                        <a:pt x="172402" y="151543"/>
                      </a:cubicBezTo>
                      <a:cubicBezTo>
                        <a:pt x="128301" y="151543"/>
                        <a:pt x="90201" y="177832"/>
                        <a:pt x="90201" y="228314"/>
                      </a:cubicBezTo>
                      <a:cubicBezTo>
                        <a:pt x="90201" y="278892"/>
                        <a:pt x="128301" y="305086"/>
                        <a:pt x="172402" y="305086"/>
                      </a:cubicBezTo>
                      <a:close/>
                    </a:path>
                  </a:pathLst>
                </a:custGeom>
                <a:solidFill>
                  <a:srgbClr val="55A4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CACFDED7-BF51-4E86-8A6E-F0C2D61301E4}"/>
                </a:ext>
              </a:extLst>
            </p:cNvPr>
            <p:cNvSpPr/>
            <p:nvPr/>
          </p:nvSpPr>
          <p:spPr>
            <a:xfrm>
              <a:off x="1749214" y="2595439"/>
              <a:ext cx="6429351" cy="1664769"/>
            </a:xfrm>
            <a:custGeom>
              <a:avLst/>
              <a:gdLst>
                <a:gd name="connsiteX0" fmla="*/ 4356691 w 6429351"/>
                <a:gd name="connsiteY0" fmla="*/ 94325 h 1664769"/>
                <a:gd name="connsiteX1" fmla="*/ 4127710 w 6429351"/>
                <a:gd name="connsiteY1" fmla="*/ 507043 h 1664769"/>
                <a:gd name="connsiteX2" fmla="*/ 4483279 w 6429351"/>
                <a:gd name="connsiteY2" fmla="*/ 373693 h 1664769"/>
                <a:gd name="connsiteX3" fmla="*/ 4601960 w 6429351"/>
                <a:gd name="connsiteY3" fmla="*/ 183574 h 1664769"/>
                <a:gd name="connsiteX4" fmla="*/ 4721404 w 6429351"/>
                <a:gd name="connsiteY4" fmla="*/ 316543 h 1664769"/>
                <a:gd name="connsiteX5" fmla="*/ 4389553 w 6429351"/>
                <a:gd name="connsiteY5" fmla="*/ 927191 h 1664769"/>
                <a:gd name="connsiteX6" fmla="*/ 4287254 w 6429351"/>
                <a:gd name="connsiteY6" fmla="*/ 987199 h 1664769"/>
                <a:gd name="connsiteX7" fmla="*/ 4273729 w 6429351"/>
                <a:gd name="connsiteY7" fmla="*/ 908713 h 1664769"/>
                <a:gd name="connsiteX8" fmla="*/ 4438702 w 6429351"/>
                <a:gd name="connsiteY8" fmla="*/ 499614 h 1664769"/>
                <a:gd name="connsiteX9" fmla="*/ 4065798 w 6429351"/>
                <a:gd name="connsiteY9" fmla="*/ 658300 h 1664769"/>
                <a:gd name="connsiteX10" fmla="*/ 3963499 w 6429351"/>
                <a:gd name="connsiteY10" fmla="*/ 920428 h 1664769"/>
                <a:gd name="connsiteX11" fmla="*/ 3852914 w 6429351"/>
                <a:gd name="connsiteY11" fmla="*/ 860707 h 1664769"/>
                <a:gd name="connsiteX12" fmla="*/ 3919875 w 6429351"/>
                <a:gd name="connsiteY12" fmla="*/ 628868 h 1664769"/>
                <a:gd name="connsiteX13" fmla="*/ 3868535 w 6429351"/>
                <a:gd name="connsiteY13" fmla="*/ 459514 h 1664769"/>
                <a:gd name="connsiteX14" fmla="*/ 4028365 w 6429351"/>
                <a:gd name="connsiteY14" fmla="*/ 439511 h 1664769"/>
                <a:gd name="connsiteX15" fmla="*/ 4233057 w 6429351"/>
                <a:gd name="connsiteY15" fmla="*/ 41747 h 1664769"/>
                <a:gd name="connsiteX16" fmla="*/ 4322687 w 6429351"/>
                <a:gd name="connsiteY16" fmla="*/ 123 h 1664769"/>
                <a:gd name="connsiteX17" fmla="*/ 4356691 w 6429351"/>
                <a:gd name="connsiteY17" fmla="*/ 94325 h 1664769"/>
                <a:gd name="connsiteX18" fmla="*/ 1031228 w 6429351"/>
                <a:gd name="connsiteY18" fmla="*/ 156238 h 1664769"/>
                <a:gd name="connsiteX19" fmla="*/ 863112 w 6429351"/>
                <a:gd name="connsiteY19" fmla="*/ 532475 h 1664769"/>
                <a:gd name="connsiteX20" fmla="*/ 942836 w 6429351"/>
                <a:gd name="connsiteY20" fmla="*/ 213388 h 1664769"/>
                <a:gd name="connsiteX21" fmla="*/ 295326 w 6429351"/>
                <a:gd name="connsiteY21" fmla="*/ 451608 h 1664769"/>
                <a:gd name="connsiteX22" fmla="*/ 162643 w 6429351"/>
                <a:gd name="connsiteY22" fmla="*/ 607818 h 1664769"/>
                <a:gd name="connsiteX23" fmla="*/ 178550 w 6429351"/>
                <a:gd name="connsiteY23" fmla="*/ 653919 h 1664769"/>
                <a:gd name="connsiteX24" fmla="*/ 481636 w 6429351"/>
                <a:gd name="connsiteY24" fmla="*/ 610199 h 1664769"/>
                <a:gd name="connsiteX25" fmla="*/ 847491 w 6429351"/>
                <a:gd name="connsiteY25" fmla="*/ 653347 h 1664769"/>
                <a:gd name="connsiteX26" fmla="*/ 1135908 w 6429351"/>
                <a:gd name="connsiteY26" fmla="*/ 769362 h 1664769"/>
                <a:gd name="connsiteX27" fmla="*/ 1619016 w 6429351"/>
                <a:gd name="connsiteY27" fmla="*/ 593340 h 1664769"/>
                <a:gd name="connsiteX28" fmla="*/ 1538339 w 6429351"/>
                <a:gd name="connsiteY28" fmla="*/ 746692 h 1664769"/>
                <a:gd name="connsiteX29" fmla="*/ 1146576 w 6429351"/>
                <a:gd name="connsiteY29" fmla="*/ 984817 h 1664769"/>
                <a:gd name="connsiteX30" fmla="*/ 1058469 w 6429351"/>
                <a:gd name="connsiteY30" fmla="*/ 1064637 h 1664769"/>
                <a:gd name="connsiteX31" fmla="*/ 1030942 w 6429351"/>
                <a:gd name="connsiteY31" fmla="*/ 855087 h 1664769"/>
                <a:gd name="connsiteX32" fmla="*/ 867112 w 6429351"/>
                <a:gd name="connsiteY32" fmla="*/ 810605 h 1664769"/>
                <a:gd name="connsiteX33" fmla="*/ 311995 w 6429351"/>
                <a:gd name="connsiteY33" fmla="*/ 1650424 h 1664769"/>
                <a:gd name="connsiteX34" fmla="*/ 218745 w 6429351"/>
                <a:gd name="connsiteY34" fmla="*/ 1511550 h 1664769"/>
                <a:gd name="connsiteX35" fmla="*/ 692995 w 6429351"/>
                <a:gd name="connsiteY35" fmla="*/ 732691 h 1664769"/>
                <a:gd name="connsiteX36" fmla="*/ 348190 w 6429351"/>
                <a:gd name="connsiteY36" fmla="*/ 781554 h 1664769"/>
                <a:gd name="connsiteX37" fmla="*/ 29007 w 6429351"/>
                <a:gd name="connsiteY37" fmla="*/ 748597 h 1664769"/>
                <a:gd name="connsiteX38" fmla="*/ 21006 w 6429351"/>
                <a:gd name="connsiteY38" fmla="*/ 545048 h 1664769"/>
                <a:gd name="connsiteX39" fmla="*/ 617557 w 6429351"/>
                <a:gd name="connsiteY39" fmla="*/ 143569 h 1664769"/>
                <a:gd name="connsiteX40" fmla="*/ 1031228 w 6429351"/>
                <a:gd name="connsiteY40" fmla="*/ 156238 h 1664769"/>
                <a:gd name="connsiteX41" fmla="*/ 5270615 w 6429351"/>
                <a:gd name="connsiteY41" fmla="*/ 731357 h 1664769"/>
                <a:gd name="connsiteX42" fmla="*/ 5660759 w 6429351"/>
                <a:gd name="connsiteY42" fmla="*/ 573718 h 1664769"/>
                <a:gd name="connsiteX43" fmla="*/ 5595703 w 6429351"/>
                <a:gd name="connsiteY43" fmla="*/ 697353 h 1664769"/>
                <a:gd name="connsiteX44" fmla="*/ 5275568 w 6429351"/>
                <a:gd name="connsiteY44" fmla="*/ 896425 h 1664769"/>
                <a:gd name="connsiteX45" fmla="*/ 5173746 w 6429351"/>
                <a:gd name="connsiteY45" fmla="*/ 869470 h 1664769"/>
                <a:gd name="connsiteX46" fmla="*/ 5186605 w 6429351"/>
                <a:gd name="connsiteY46" fmla="*/ 784792 h 1664769"/>
                <a:gd name="connsiteX47" fmla="*/ 5019822 w 6429351"/>
                <a:gd name="connsiteY47" fmla="*/ 764695 h 1664769"/>
                <a:gd name="connsiteX48" fmla="*/ 4947718 w 6429351"/>
                <a:gd name="connsiteY48" fmla="*/ 914332 h 1664769"/>
                <a:gd name="connsiteX49" fmla="*/ 4843800 w 6429351"/>
                <a:gd name="connsiteY49" fmla="*/ 948146 h 1664769"/>
                <a:gd name="connsiteX50" fmla="*/ 4819416 w 6429351"/>
                <a:gd name="connsiteY50" fmla="*/ 904141 h 1664769"/>
                <a:gd name="connsiteX51" fmla="*/ 4734548 w 6429351"/>
                <a:gd name="connsiteY51" fmla="*/ 949765 h 1664769"/>
                <a:gd name="connsiteX52" fmla="*/ 4483946 w 6429351"/>
                <a:gd name="connsiteY52" fmla="*/ 885281 h 1664769"/>
                <a:gd name="connsiteX53" fmla="*/ 4620534 w 6429351"/>
                <a:gd name="connsiteY53" fmla="*/ 690114 h 1664769"/>
                <a:gd name="connsiteX54" fmla="*/ 4860945 w 6429351"/>
                <a:gd name="connsiteY54" fmla="*/ 713926 h 1664769"/>
                <a:gd name="connsiteX55" fmla="*/ 4900569 w 6429351"/>
                <a:gd name="connsiteY55" fmla="*/ 708402 h 1664769"/>
                <a:gd name="connsiteX56" fmla="*/ 4910380 w 6429351"/>
                <a:gd name="connsiteY56" fmla="*/ 659443 h 1664769"/>
                <a:gd name="connsiteX57" fmla="*/ 4904284 w 6429351"/>
                <a:gd name="connsiteY57" fmla="*/ 593721 h 1664769"/>
                <a:gd name="connsiteX58" fmla="*/ 4817606 w 6429351"/>
                <a:gd name="connsiteY58" fmla="*/ 596293 h 1664769"/>
                <a:gd name="connsiteX59" fmla="*/ 4758456 w 6429351"/>
                <a:gd name="connsiteY59" fmla="*/ 558288 h 1664769"/>
                <a:gd name="connsiteX60" fmla="*/ 4805509 w 6429351"/>
                <a:gd name="connsiteY60" fmla="*/ 505329 h 1664769"/>
                <a:gd name="connsiteX61" fmla="*/ 5004201 w 6429351"/>
                <a:gd name="connsiteY61" fmla="*/ 545429 h 1664769"/>
                <a:gd name="connsiteX62" fmla="*/ 5023346 w 6429351"/>
                <a:gd name="connsiteY62" fmla="*/ 643060 h 1664769"/>
                <a:gd name="connsiteX63" fmla="*/ 5270615 w 6429351"/>
                <a:gd name="connsiteY63" fmla="*/ 731357 h 1664769"/>
                <a:gd name="connsiteX64" fmla="*/ 6012803 w 6429351"/>
                <a:gd name="connsiteY64" fmla="*/ 219388 h 1664769"/>
                <a:gd name="connsiteX65" fmla="*/ 5960415 w 6429351"/>
                <a:gd name="connsiteY65" fmla="*/ 386076 h 1664769"/>
                <a:gd name="connsiteX66" fmla="*/ 6360465 w 6429351"/>
                <a:gd name="connsiteY66" fmla="*/ 347976 h 1664769"/>
                <a:gd name="connsiteX67" fmla="*/ 6405709 w 6429351"/>
                <a:gd name="connsiteY67" fmla="*/ 447988 h 1664769"/>
                <a:gd name="connsiteX68" fmla="*/ 5884978 w 6429351"/>
                <a:gd name="connsiteY68" fmla="*/ 501138 h 1664769"/>
                <a:gd name="connsiteX69" fmla="*/ 5820398 w 6429351"/>
                <a:gd name="connsiteY69" fmla="*/ 638869 h 1664769"/>
                <a:gd name="connsiteX70" fmla="*/ 5842115 w 6429351"/>
                <a:gd name="connsiteY70" fmla="*/ 871089 h 1664769"/>
                <a:gd name="connsiteX71" fmla="*/ 5719909 w 6429351"/>
                <a:gd name="connsiteY71" fmla="*/ 950432 h 1664769"/>
                <a:gd name="connsiteX72" fmla="*/ 5752580 w 6429351"/>
                <a:gd name="connsiteY72" fmla="*/ 508472 h 1664769"/>
                <a:gd name="connsiteX73" fmla="*/ 5342053 w 6429351"/>
                <a:gd name="connsiteY73" fmla="*/ 445607 h 1664769"/>
                <a:gd name="connsiteX74" fmla="*/ 5342053 w 6429351"/>
                <a:gd name="connsiteY74" fmla="*/ 388457 h 1664769"/>
                <a:gd name="connsiteX75" fmla="*/ 5817540 w 6429351"/>
                <a:gd name="connsiteY75" fmla="*/ 388457 h 1664769"/>
                <a:gd name="connsiteX76" fmla="*/ 6012803 w 6429351"/>
                <a:gd name="connsiteY76" fmla="*/ 219388 h 1664769"/>
                <a:gd name="connsiteX77" fmla="*/ 2333581 w 6429351"/>
                <a:gd name="connsiteY77" fmla="*/ 431129 h 1664769"/>
                <a:gd name="connsiteX78" fmla="*/ 2421116 w 6429351"/>
                <a:gd name="connsiteY78" fmla="*/ 616581 h 1664769"/>
                <a:gd name="connsiteX79" fmla="*/ 2127365 w 6429351"/>
                <a:gd name="connsiteY79" fmla="*/ 772029 h 1664769"/>
                <a:gd name="connsiteX80" fmla="*/ 2132127 w 6429351"/>
                <a:gd name="connsiteY80" fmla="*/ 865088 h 1664769"/>
                <a:gd name="connsiteX81" fmla="*/ 2466265 w 6429351"/>
                <a:gd name="connsiteY81" fmla="*/ 646013 h 1664769"/>
                <a:gd name="connsiteX82" fmla="*/ 2567420 w 6429351"/>
                <a:gd name="connsiteY82" fmla="*/ 571813 h 1664769"/>
                <a:gd name="connsiteX83" fmla="*/ 2551418 w 6429351"/>
                <a:gd name="connsiteY83" fmla="*/ 813082 h 1664769"/>
                <a:gd name="connsiteX84" fmla="*/ 2793258 w 6429351"/>
                <a:gd name="connsiteY84" fmla="*/ 625344 h 1664769"/>
                <a:gd name="connsiteX85" fmla="*/ 3039289 w 6429351"/>
                <a:gd name="connsiteY85" fmla="*/ 832513 h 1664769"/>
                <a:gd name="connsiteX86" fmla="*/ 3050433 w 6429351"/>
                <a:gd name="connsiteY86" fmla="*/ 703925 h 1664769"/>
                <a:gd name="connsiteX87" fmla="*/ 3290939 w 6429351"/>
                <a:gd name="connsiteY87" fmla="*/ 625344 h 1664769"/>
                <a:gd name="connsiteX88" fmla="*/ 3303607 w 6429351"/>
                <a:gd name="connsiteY88" fmla="*/ 801556 h 1664769"/>
                <a:gd name="connsiteX89" fmla="*/ 3224264 w 6429351"/>
                <a:gd name="connsiteY89" fmla="*/ 865850 h 1664769"/>
                <a:gd name="connsiteX90" fmla="*/ 3634125 w 6429351"/>
                <a:gd name="connsiteY90" fmla="*/ 810891 h 1664769"/>
                <a:gd name="connsiteX91" fmla="*/ 3696133 w 6429351"/>
                <a:gd name="connsiteY91" fmla="*/ 815749 h 1664769"/>
                <a:gd name="connsiteX92" fmla="*/ 3483058 w 6429351"/>
                <a:gd name="connsiteY92" fmla="*/ 938907 h 1664769"/>
                <a:gd name="connsiteX93" fmla="*/ 3103773 w 6429351"/>
                <a:gd name="connsiteY93" fmla="*/ 936049 h 1664769"/>
                <a:gd name="connsiteX94" fmla="*/ 3019381 w 6429351"/>
                <a:gd name="connsiteY94" fmla="*/ 967291 h 1664769"/>
                <a:gd name="connsiteX95" fmla="*/ 2757539 w 6429351"/>
                <a:gd name="connsiteY95" fmla="*/ 751645 h 1664769"/>
                <a:gd name="connsiteX96" fmla="*/ 2469693 w 6429351"/>
                <a:gd name="connsiteY96" fmla="*/ 980150 h 1664769"/>
                <a:gd name="connsiteX97" fmla="*/ 2389684 w 6429351"/>
                <a:gd name="connsiteY97" fmla="*/ 845181 h 1664769"/>
                <a:gd name="connsiteX98" fmla="*/ 2101552 w 6429351"/>
                <a:gd name="connsiteY98" fmla="*/ 1015297 h 1664769"/>
                <a:gd name="connsiteX99" fmla="*/ 1999540 w 6429351"/>
                <a:gd name="connsiteY99" fmla="*/ 799270 h 1664769"/>
                <a:gd name="connsiteX100" fmla="*/ 1891621 w 6429351"/>
                <a:gd name="connsiteY100" fmla="*/ 793746 h 1664769"/>
                <a:gd name="connsiteX101" fmla="*/ 1728172 w 6429351"/>
                <a:gd name="connsiteY101" fmla="*/ 1056541 h 1664769"/>
                <a:gd name="connsiteX102" fmla="*/ 1586821 w 6429351"/>
                <a:gd name="connsiteY102" fmla="*/ 978531 h 1664769"/>
                <a:gd name="connsiteX103" fmla="*/ 1745127 w 6429351"/>
                <a:gd name="connsiteY103" fmla="*/ 539428 h 1664769"/>
                <a:gd name="connsiteX104" fmla="*/ 1873428 w 6429351"/>
                <a:gd name="connsiteY104" fmla="*/ 571528 h 1664769"/>
                <a:gd name="connsiteX105" fmla="*/ 1868475 w 6429351"/>
                <a:gd name="connsiteY105" fmla="*/ 652395 h 1664769"/>
                <a:gd name="connsiteX106" fmla="*/ 2024971 w 6429351"/>
                <a:gd name="connsiteY106" fmla="*/ 675541 h 1664769"/>
                <a:gd name="connsiteX107" fmla="*/ 2333581 w 6429351"/>
                <a:gd name="connsiteY107" fmla="*/ 431129 h 1664769"/>
                <a:gd name="connsiteX108" fmla="*/ 2338534 w 6429351"/>
                <a:gd name="connsiteY108" fmla="*/ 538000 h 1664769"/>
                <a:gd name="connsiteX109" fmla="*/ 2153559 w 6429351"/>
                <a:gd name="connsiteY109" fmla="*/ 653062 h 1664769"/>
                <a:gd name="connsiteX110" fmla="*/ 2338534 w 6429351"/>
                <a:gd name="connsiteY110" fmla="*/ 538000 h 1664769"/>
                <a:gd name="connsiteX111" fmla="*/ 1761224 w 6429351"/>
                <a:gd name="connsiteY111" fmla="*/ 745359 h 1664769"/>
                <a:gd name="connsiteX112" fmla="*/ 1680261 w 6429351"/>
                <a:gd name="connsiteY112" fmla="*/ 908427 h 1664769"/>
                <a:gd name="connsiteX113" fmla="*/ 1754461 w 6429351"/>
                <a:gd name="connsiteY113" fmla="*/ 908998 h 1664769"/>
                <a:gd name="connsiteX114" fmla="*/ 1782941 w 6429351"/>
                <a:gd name="connsiteY114" fmla="*/ 744978 h 1664769"/>
                <a:gd name="connsiteX115" fmla="*/ 1761224 w 6429351"/>
                <a:gd name="connsiteY115" fmla="*/ 745359 h 1664769"/>
                <a:gd name="connsiteX116" fmla="*/ 3183116 w 6429351"/>
                <a:gd name="connsiteY116" fmla="*/ 694400 h 1664769"/>
                <a:gd name="connsiteX117" fmla="*/ 3125585 w 6429351"/>
                <a:gd name="connsiteY117" fmla="*/ 808700 h 1664769"/>
                <a:gd name="connsiteX118" fmla="*/ 3223597 w 6429351"/>
                <a:gd name="connsiteY118" fmla="*/ 746597 h 1664769"/>
                <a:gd name="connsiteX119" fmla="*/ 3183116 w 6429351"/>
                <a:gd name="connsiteY119" fmla="*/ 694400 h 1664769"/>
                <a:gd name="connsiteX120" fmla="*/ 4611485 w 6429351"/>
                <a:gd name="connsiteY120" fmla="*/ 888520 h 1664769"/>
                <a:gd name="connsiteX121" fmla="*/ 4794460 w 6429351"/>
                <a:gd name="connsiteY121" fmla="*/ 790888 h 1664769"/>
                <a:gd name="connsiteX122" fmla="*/ 4695591 w 6429351"/>
                <a:gd name="connsiteY122" fmla="*/ 752407 h 1664769"/>
                <a:gd name="connsiteX123" fmla="*/ 4611485 w 6429351"/>
                <a:gd name="connsiteY123" fmla="*/ 888520 h 1664769"/>
                <a:gd name="connsiteX124" fmla="*/ 368097 w 6429351"/>
                <a:gd name="connsiteY124" fmla="*/ 1258756 h 1664769"/>
                <a:gd name="connsiteX125" fmla="*/ 395815 w 6429351"/>
                <a:gd name="connsiteY125" fmla="*/ 1520694 h 1664769"/>
                <a:gd name="connsiteX126" fmla="*/ 713950 w 6429351"/>
                <a:gd name="connsiteY126" fmla="*/ 862612 h 1664769"/>
                <a:gd name="connsiteX127" fmla="*/ 362192 w 6429351"/>
                <a:gd name="connsiteY127" fmla="*/ 1267805 h 16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429351" h="1664769">
                  <a:moveTo>
                    <a:pt x="4356691" y="94325"/>
                  </a:moveTo>
                  <a:cubicBezTo>
                    <a:pt x="4301922" y="186051"/>
                    <a:pt x="4155428" y="433225"/>
                    <a:pt x="4127710" y="507043"/>
                  </a:cubicBezTo>
                  <a:cubicBezTo>
                    <a:pt x="4127710" y="507043"/>
                    <a:pt x="4370598" y="440368"/>
                    <a:pt x="4483279" y="373693"/>
                  </a:cubicBezTo>
                  <a:cubicBezTo>
                    <a:pt x="4522998" y="327688"/>
                    <a:pt x="4563860" y="221674"/>
                    <a:pt x="4601960" y="183574"/>
                  </a:cubicBezTo>
                  <a:cubicBezTo>
                    <a:pt x="4657300" y="128234"/>
                    <a:pt x="4874089" y="121567"/>
                    <a:pt x="4721404" y="316543"/>
                  </a:cubicBezTo>
                  <a:cubicBezTo>
                    <a:pt x="4648347" y="409793"/>
                    <a:pt x="4455465" y="695543"/>
                    <a:pt x="4389553" y="927191"/>
                  </a:cubicBezTo>
                  <a:cubicBezTo>
                    <a:pt x="4376980" y="971197"/>
                    <a:pt x="4338403" y="992818"/>
                    <a:pt x="4287254" y="987199"/>
                  </a:cubicBezTo>
                  <a:cubicBezTo>
                    <a:pt x="4252774" y="983389"/>
                    <a:pt x="4264109" y="946527"/>
                    <a:pt x="4273729" y="908713"/>
                  </a:cubicBezTo>
                  <a:cubicBezTo>
                    <a:pt x="4312686" y="754979"/>
                    <a:pt x="4440416" y="501328"/>
                    <a:pt x="4438702" y="499614"/>
                  </a:cubicBezTo>
                  <a:cubicBezTo>
                    <a:pt x="4380599" y="536095"/>
                    <a:pt x="4065798" y="658300"/>
                    <a:pt x="4065798" y="658300"/>
                  </a:cubicBezTo>
                  <a:cubicBezTo>
                    <a:pt x="4018077" y="760218"/>
                    <a:pt x="3995027" y="888805"/>
                    <a:pt x="3963499" y="920428"/>
                  </a:cubicBezTo>
                  <a:cubicBezTo>
                    <a:pt x="3900539" y="983579"/>
                    <a:pt x="3854533" y="905284"/>
                    <a:pt x="3852914" y="860707"/>
                  </a:cubicBezTo>
                  <a:cubicBezTo>
                    <a:pt x="3850247" y="786316"/>
                    <a:pt x="3895777" y="682494"/>
                    <a:pt x="3919875" y="628868"/>
                  </a:cubicBezTo>
                  <a:cubicBezTo>
                    <a:pt x="3873107" y="594292"/>
                    <a:pt x="3824149" y="543334"/>
                    <a:pt x="3868535" y="459514"/>
                  </a:cubicBezTo>
                  <a:cubicBezTo>
                    <a:pt x="3881965" y="434368"/>
                    <a:pt x="3952927" y="360930"/>
                    <a:pt x="4028365" y="439511"/>
                  </a:cubicBezTo>
                  <a:cubicBezTo>
                    <a:pt x="4046652" y="397411"/>
                    <a:pt x="4211816" y="75180"/>
                    <a:pt x="4233057" y="41747"/>
                  </a:cubicBezTo>
                  <a:cubicBezTo>
                    <a:pt x="4250012" y="15077"/>
                    <a:pt x="4276777" y="1361"/>
                    <a:pt x="4322687" y="123"/>
                  </a:cubicBezTo>
                  <a:cubicBezTo>
                    <a:pt x="4368597" y="-925"/>
                    <a:pt x="4411460" y="2695"/>
                    <a:pt x="4356691" y="94325"/>
                  </a:cubicBezTo>
                  <a:close/>
                  <a:moveTo>
                    <a:pt x="1031228" y="156238"/>
                  </a:moveTo>
                  <a:cubicBezTo>
                    <a:pt x="1194201" y="308923"/>
                    <a:pt x="952456" y="489327"/>
                    <a:pt x="863112" y="532475"/>
                  </a:cubicBezTo>
                  <a:cubicBezTo>
                    <a:pt x="862255" y="529999"/>
                    <a:pt x="1098379" y="242439"/>
                    <a:pt x="942836" y="213388"/>
                  </a:cubicBezTo>
                  <a:cubicBezTo>
                    <a:pt x="855111" y="196909"/>
                    <a:pt x="564503" y="252726"/>
                    <a:pt x="295326" y="451608"/>
                  </a:cubicBezTo>
                  <a:cubicBezTo>
                    <a:pt x="232366" y="498090"/>
                    <a:pt x="181122" y="546763"/>
                    <a:pt x="162643" y="607818"/>
                  </a:cubicBezTo>
                  <a:cubicBezTo>
                    <a:pt x="157976" y="623058"/>
                    <a:pt x="159881" y="644108"/>
                    <a:pt x="178550" y="653919"/>
                  </a:cubicBezTo>
                  <a:cubicBezTo>
                    <a:pt x="238081" y="684875"/>
                    <a:pt x="504210" y="603055"/>
                    <a:pt x="481636" y="610199"/>
                  </a:cubicBezTo>
                  <a:cubicBezTo>
                    <a:pt x="577743" y="579529"/>
                    <a:pt x="801295" y="553430"/>
                    <a:pt x="847491" y="653347"/>
                  </a:cubicBezTo>
                  <a:cubicBezTo>
                    <a:pt x="876066" y="652014"/>
                    <a:pt x="1078091" y="593721"/>
                    <a:pt x="1135908" y="769362"/>
                  </a:cubicBezTo>
                  <a:cubicBezTo>
                    <a:pt x="1201440" y="697924"/>
                    <a:pt x="1448518" y="477230"/>
                    <a:pt x="1619016" y="593340"/>
                  </a:cubicBezTo>
                  <a:cubicBezTo>
                    <a:pt x="1646257" y="611914"/>
                    <a:pt x="1556913" y="744787"/>
                    <a:pt x="1538339" y="746692"/>
                  </a:cubicBezTo>
                  <a:cubicBezTo>
                    <a:pt x="1538339" y="746692"/>
                    <a:pt x="1443089" y="583529"/>
                    <a:pt x="1146576" y="984817"/>
                  </a:cubicBezTo>
                  <a:cubicBezTo>
                    <a:pt x="1117334" y="1024822"/>
                    <a:pt x="1104856" y="1080067"/>
                    <a:pt x="1058469" y="1064637"/>
                  </a:cubicBezTo>
                  <a:cubicBezTo>
                    <a:pt x="986651" y="1040729"/>
                    <a:pt x="1030942" y="855087"/>
                    <a:pt x="1030942" y="855087"/>
                  </a:cubicBezTo>
                  <a:cubicBezTo>
                    <a:pt x="1017702" y="780506"/>
                    <a:pt x="868255" y="798604"/>
                    <a:pt x="867112" y="810605"/>
                  </a:cubicBezTo>
                  <a:cubicBezTo>
                    <a:pt x="778625" y="1707003"/>
                    <a:pt x="394672" y="1690906"/>
                    <a:pt x="311995" y="1650424"/>
                  </a:cubicBezTo>
                  <a:cubicBezTo>
                    <a:pt x="253607" y="1621849"/>
                    <a:pt x="232461" y="1574605"/>
                    <a:pt x="218745" y="1511550"/>
                  </a:cubicBezTo>
                  <a:cubicBezTo>
                    <a:pt x="106160" y="995104"/>
                    <a:pt x="692995" y="732691"/>
                    <a:pt x="692995" y="732691"/>
                  </a:cubicBezTo>
                  <a:cubicBezTo>
                    <a:pt x="684899" y="674493"/>
                    <a:pt x="427343" y="759742"/>
                    <a:pt x="348190" y="781554"/>
                  </a:cubicBezTo>
                  <a:cubicBezTo>
                    <a:pt x="205982" y="820606"/>
                    <a:pt x="77775" y="811558"/>
                    <a:pt x="29007" y="748597"/>
                  </a:cubicBezTo>
                  <a:cubicBezTo>
                    <a:pt x="-7759" y="701163"/>
                    <a:pt x="-8616" y="606103"/>
                    <a:pt x="21006" y="545048"/>
                  </a:cubicBezTo>
                  <a:cubicBezTo>
                    <a:pt x="126924" y="327116"/>
                    <a:pt x="415818" y="198624"/>
                    <a:pt x="617557" y="143569"/>
                  </a:cubicBezTo>
                  <a:cubicBezTo>
                    <a:pt x="913023" y="62893"/>
                    <a:pt x="1031228" y="156238"/>
                    <a:pt x="1031228" y="156238"/>
                  </a:cubicBezTo>
                  <a:close/>
                  <a:moveTo>
                    <a:pt x="5270615" y="731357"/>
                  </a:moveTo>
                  <a:cubicBezTo>
                    <a:pt x="5321860" y="681351"/>
                    <a:pt x="5523218" y="479992"/>
                    <a:pt x="5660759" y="573718"/>
                  </a:cubicBezTo>
                  <a:cubicBezTo>
                    <a:pt x="5682762" y="588673"/>
                    <a:pt x="5610658" y="695829"/>
                    <a:pt x="5595703" y="697353"/>
                  </a:cubicBezTo>
                  <a:cubicBezTo>
                    <a:pt x="5595703" y="697353"/>
                    <a:pt x="5515122" y="563050"/>
                    <a:pt x="5275568" y="896425"/>
                  </a:cubicBezTo>
                  <a:cubicBezTo>
                    <a:pt x="5203940" y="1004344"/>
                    <a:pt x="5158411" y="986818"/>
                    <a:pt x="5173746" y="869470"/>
                  </a:cubicBezTo>
                  <a:cubicBezTo>
                    <a:pt x="5176889" y="845752"/>
                    <a:pt x="5186605" y="784792"/>
                    <a:pt x="5186605" y="784792"/>
                  </a:cubicBezTo>
                  <a:cubicBezTo>
                    <a:pt x="5213846" y="639727"/>
                    <a:pt x="5019822" y="764695"/>
                    <a:pt x="5019822" y="764695"/>
                  </a:cubicBezTo>
                  <a:cubicBezTo>
                    <a:pt x="4997343" y="824988"/>
                    <a:pt x="4974673" y="871089"/>
                    <a:pt x="4947718" y="914332"/>
                  </a:cubicBezTo>
                  <a:cubicBezTo>
                    <a:pt x="4926191" y="948813"/>
                    <a:pt x="4876947" y="973387"/>
                    <a:pt x="4843800" y="948146"/>
                  </a:cubicBezTo>
                  <a:cubicBezTo>
                    <a:pt x="4827417" y="939669"/>
                    <a:pt x="4833132" y="910332"/>
                    <a:pt x="4819416" y="904141"/>
                  </a:cubicBezTo>
                  <a:cubicBezTo>
                    <a:pt x="4798556" y="894616"/>
                    <a:pt x="4746549" y="941764"/>
                    <a:pt x="4734548" y="949765"/>
                  </a:cubicBezTo>
                  <a:cubicBezTo>
                    <a:pt x="4534904" y="1084068"/>
                    <a:pt x="4476897" y="943288"/>
                    <a:pt x="4483946" y="885281"/>
                  </a:cubicBezTo>
                  <a:cubicBezTo>
                    <a:pt x="4493851" y="804128"/>
                    <a:pt x="4547382" y="733834"/>
                    <a:pt x="4620534" y="690114"/>
                  </a:cubicBezTo>
                  <a:cubicBezTo>
                    <a:pt x="4741215" y="617914"/>
                    <a:pt x="4811605" y="694876"/>
                    <a:pt x="4860945" y="713926"/>
                  </a:cubicBezTo>
                  <a:cubicBezTo>
                    <a:pt x="4886758" y="723832"/>
                    <a:pt x="4898092" y="714688"/>
                    <a:pt x="4900569" y="708402"/>
                  </a:cubicBezTo>
                  <a:cubicBezTo>
                    <a:pt x="4900569" y="708402"/>
                    <a:pt x="4906665" y="688590"/>
                    <a:pt x="4910380" y="659443"/>
                  </a:cubicBezTo>
                  <a:cubicBezTo>
                    <a:pt x="4914094" y="629916"/>
                    <a:pt x="4912761" y="602103"/>
                    <a:pt x="4904284" y="593721"/>
                  </a:cubicBezTo>
                  <a:cubicBezTo>
                    <a:pt x="4881328" y="571051"/>
                    <a:pt x="4869041" y="581338"/>
                    <a:pt x="4817606" y="596293"/>
                  </a:cubicBezTo>
                  <a:cubicBezTo>
                    <a:pt x="4785031" y="605913"/>
                    <a:pt x="4760932" y="580386"/>
                    <a:pt x="4758456" y="558288"/>
                  </a:cubicBezTo>
                  <a:cubicBezTo>
                    <a:pt x="4757408" y="549906"/>
                    <a:pt x="4759122" y="534380"/>
                    <a:pt x="4805509" y="505329"/>
                  </a:cubicBezTo>
                  <a:cubicBezTo>
                    <a:pt x="4875899" y="461038"/>
                    <a:pt x="4968578" y="489994"/>
                    <a:pt x="5004201" y="545429"/>
                  </a:cubicBezTo>
                  <a:cubicBezTo>
                    <a:pt x="5034014" y="591911"/>
                    <a:pt x="5024394" y="642394"/>
                    <a:pt x="5023346" y="643060"/>
                  </a:cubicBezTo>
                  <a:cubicBezTo>
                    <a:pt x="5048397" y="625344"/>
                    <a:pt x="5294428" y="531332"/>
                    <a:pt x="5270615" y="731357"/>
                  </a:cubicBezTo>
                  <a:close/>
                  <a:moveTo>
                    <a:pt x="6012803" y="219388"/>
                  </a:moveTo>
                  <a:cubicBezTo>
                    <a:pt x="6120245" y="178240"/>
                    <a:pt x="6009184" y="292350"/>
                    <a:pt x="5960415" y="386076"/>
                  </a:cubicBezTo>
                  <a:cubicBezTo>
                    <a:pt x="5962702" y="381885"/>
                    <a:pt x="6234259" y="386076"/>
                    <a:pt x="6360465" y="347976"/>
                  </a:cubicBezTo>
                  <a:cubicBezTo>
                    <a:pt x="6407900" y="333688"/>
                    <a:pt x="6461145" y="412651"/>
                    <a:pt x="6405709" y="447988"/>
                  </a:cubicBezTo>
                  <a:cubicBezTo>
                    <a:pt x="6300934" y="514663"/>
                    <a:pt x="5884978" y="501138"/>
                    <a:pt x="5884978" y="501138"/>
                  </a:cubicBezTo>
                  <a:cubicBezTo>
                    <a:pt x="5884978" y="501138"/>
                    <a:pt x="5846878" y="558288"/>
                    <a:pt x="5820398" y="638869"/>
                  </a:cubicBezTo>
                  <a:cubicBezTo>
                    <a:pt x="5801634" y="695924"/>
                    <a:pt x="5780203" y="836132"/>
                    <a:pt x="5842115" y="871089"/>
                  </a:cubicBezTo>
                  <a:cubicBezTo>
                    <a:pt x="5925650" y="918238"/>
                    <a:pt x="5751056" y="964434"/>
                    <a:pt x="5719909" y="950432"/>
                  </a:cubicBezTo>
                  <a:cubicBezTo>
                    <a:pt x="5556937" y="877280"/>
                    <a:pt x="5758009" y="508567"/>
                    <a:pt x="5752580" y="508472"/>
                  </a:cubicBezTo>
                  <a:cubicBezTo>
                    <a:pt x="5752580" y="508472"/>
                    <a:pt x="5402441" y="488470"/>
                    <a:pt x="5342053" y="445607"/>
                  </a:cubicBezTo>
                  <a:cubicBezTo>
                    <a:pt x="5327194" y="435034"/>
                    <a:pt x="5299476" y="388076"/>
                    <a:pt x="5342053" y="388457"/>
                  </a:cubicBezTo>
                  <a:cubicBezTo>
                    <a:pt x="5505597" y="390076"/>
                    <a:pt x="5817540" y="388457"/>
                    <a:pt x="5817540" y="388457"/>
                  </a:cubicBezTo>
                  <a:cubicBezTo>
                    <a:pt x="5817540" y="388457"/>
                    <a:pt x="5905361" y="260441"/>
                    <a:pt x="6012803" y="219388"/>
                  </a:cubicBezTo>
                  <a:close/>
                  <a:moveTo>
                    <a:pt x="2333581" y="431129"/>
                  </a:moveTo>
                  <a:cubicBezTo>
                    <a:pt x="2420164" y="421985"/>
                    <a:pt x="2510746" y="493232"/>
                    <a:pt x="2421116" y="616581"/>
                  </a:cubicBezTo>
                  <a:cubicBezTo>
                    <a:pt x="2379016" y="674588"/>
                    <a:pt x="2269002" y="728500"/>
                    <a:pt x="2127365" y="772029"/>
                  </a:cubicBezTo>
                  <a:cubicBezTo>
                    <a:pt x="2127365" y="772029"/>
                    <a:pt x="2115649" y="814320"/>
                    <a:pt x="2132127" y="865088"/>
                  </a:cubicBezTo>
                  <a:cubicBezTo>
                    <a:pt x="2153559" y="931001"/>
                    <a:pt x="2422259" y="685542"/>
                    <a:pt x="2466265" y="646013"/>
                  </a:cubicBezTo>
                  <a:cubicBezTo>
                    <a:pt x="2499602" y="616009"/>
                    <a:pt x="2535702" y="573337"/>
                    <a:pt x="2567420" y="571813"/>
                  </a:cubicBezTo>
                  <a:cubicBezTo>
                    <a:pt x="2707533" y="565051"/>
                    <a:pt x="2572373" y="762790"/>
                    <a:pt x="2551418" y="813082"/>
                  </a:cubicBezTo>
                  <a:cubicBezTo>
                    <a:pt x="2550656" y="814796"/>
                    <a:pt x="2698008" y="634869"/>
                    <a:pt x="2793258" y="625344"/>
                  </a:cubicBezTo>
                  <a:cubicBezTo>
                    <a:pt x="2976614" y="613438"/>
                    <a:pt x="2818690" y="897568"/>
                    <a:pt x="3039289" y="832513"/>
                  </a:cubicBezTo>
                  <a:cubicBezTo>
                    <a:pt x="3039289" y="832513"/>
                    <a:pt x="3006332" y="769362"/>
                    <a:pt x="3050433" y="703925"/>
                  </a:cubicBezTo>
                  <a:cubicBezTo>
                    <a:pt x="3094629" y="638298"/>
                    <a:pt x="3209024" y="599722"/>
                    <a:pt x="3290939" y="625344"/>
                  </a:cubicBezTo>
                  <a:cubicBezTo>
                    <a:pt x="3402572" y="660301"/>
                    <a:pt x="3358947" y="743263"/>
                    <a:pt x="3303607" y="801556"/>
                  </a:cubicBezTo>
                  <a:cubicBezTo>
                    <a:pt x="3267508" y="839561"/>
                    <a:pt x="3223502" y="865564"/>
                    <a:pt x="3224264" y="865850"/>
                  </a:cubicBezTo>
                  <a:cubicBezTo>
                    <a:pt x="3299702" y="892711"/>
                    <a:pt x="3474676" y="861088"/>
                    <a:pt x="3634125" y="810891"/>
                  </a:cubicBezTo>
                  <a:cubicBezTo>
                    <a:pt x="3644888" y="807462"/>
                    <a:pt x="3697371" y="786507"/>
                    <a:pt x="3696133" y="815749"/>
                  </a:cubicBezTo>
                  <a:cubicBezTo>
                    <a:pt x="3695085" y="839275"/>
                    <a:pt x="3587167" y="908427"/>
                    <a:pt x="3483058" y="938907"/>
                  </a:cubicBezTo>
                  <a:cubicBezTo>
                    <a:pt x="3358567" y="975292"/>
                    <a:pt x="3208834" y="1007582"/>
                    <a:pt x="3103773" y="936049"/>
                  </a:cubicBezTo>
                  <a:cubicBezTo>
                    <a:pt x="3077865" y="948051"/>
                    <a:pt x="3042146" y="961291"/>
                    <a:pt x="3019381" y="967291"/>
                  </a:cubicBezTo>
                  <a:cubicBezTo>
                    <a:pt x="2728964" y="1043777"/>
                    <a:pt x="2895652" y="704020"/>
                    <a:pt x="2757539" y="751645"/>
                  </a:cubicBezTo>
                  <a:cubicBezTo>
                    <a:pt x="2667052" y="789745"/>
                    <a:pt x="2588470" y="1000343"/>
                    <a:pt x="2469693" y="980150"/>
                  </a:cubicBezTo>
                  <a:cubicBezTo>
                    <a:pt x="2421116" y="971863"/>
                    <a:pt x="2409400" y="824035"/>
                    <a:pt x="2389684" y="845181"/>
                  </a:cubicBezTo>
                  <a:cubicBezTo>
                    <a:pt x="2235569" y="1011868"/>
                    <a:pt x="2130223" y="1023013"/>
                    <a:pt x="2101552" y="1015297"/>
                  </a:cubicBezTo>
                  <a:cubicBezTo>
                    <a:pt x="2009065" y="990532"/>
                    <a:pt x="1986585" y="856230"/>
                    <a:pt x="1999540" y="799270"/>
                  </a:cubicBezTo>
                  <a:cubicBezTo>
                    <a:pt x="1940770" y="811939"/>
                    <a:pt x="1905909" y="801652"/>
                    <a:pt x="1891621" y="793746"/>
                  </a:cubicBezTo>
                  <a:cubicBezTo>
                    <a:pt x="1887621" y="844514"/>
                    <a:pt x="1838376" y="1004915"/>
                    <a:pt x="1728172" y="1056541"/>
                  </a:cubicBezTo>
                  <a:cubicBezTo>
                    <a:pt x="1656354" y="1090164"/>
                    <a:pt x="1603490" y="1027966"/>
                    <a:pt x="1586821" y="978531"/>
                  </a:cubicBezTo>
                  <a:cubicBezTo>
                    <a:pt x="1536815" y="830893"/>
                    <a:pt x="1673784" y="590673"/>
                    <a:pt x="1745127" y="539428"/>
                  </a:cubicBezTo>
                  <a:cubicBezTo>
                    <a:pt x="1789894" y="507424"/>
                    <a:pt x="1855998" y="521140"/>
                    <a:pt x="1873428" y="571528"/>
                  </a:cubicBezTo>
                  <a:cubicBezTo>
                    <a:pt x="1881620" y="594864"/>
                    <a:pt x="1859236" y="637536"/>
                    <a:pt x="1868475" y="652395"/>
                  </a:cubicBezTo>
                  <a:cubicBezTo>
                    <a:pt x="1892859" y="691352"/>
                    <a:pt x="2001159" y="681922"/>
                    <a:pt x="2024971" y="675541"/>
                  </a:cubicBezTo>
                  <a:cubicBezTo>
                    <a:pt x="2166322" y="449989"/>
                    <a:pt x="2328533" y="432558"/>
                    <a:pt x="2333581" y="431129"/>
                  </a:cubicBezTo>
                  <a:moveTo>
                    <a:pt x="2338534" y="538000"/>
                  </a:moveTo>
                  <a:cubicBezTo>
                    <a:pt x="2340630" y="479897"/>
                    <a:pt x="2176609" y="568956"/>
                    <a:pt x="2153559" y="653062"/>
                  </a:cubicBezTo>
                  <a:cubicBezTo>
                    <a:pt x="2154035" y="651347"/>
                    <a:pt x="2336153" y="604675"/>
                    <a:pt x="2338534" y="538000"/>
                  </a:cubicBezTo>
                  <a:close/>
                  <a:moveTo>
                    <a:pt x="1761224" y="745359"/>
                  </a:moveTo>
                  <a:cubicBezTo>
                    <a:pt x="1736364" y="754503"/>
                    <a:pt x="1677023" y="865469"/>
                    <a:pt x="1680261" y="908427"/>
                  </a:cubicBezTo>
                  <a:cubicBezTo>
                    <a:pt x="1682357" y="936049"/>
                    <a:pt x="1730744" y="933382"/>
                    <a:pt x="1754461" y="908998"/>
                  </a:cubicBezTo>
                  <a:cubicBezTo>
                    <a:pt x="1785227" y="877280"/>
                    <a:pt x="1806373" y="774791"/>
                    <a:pt x="1782941" y="744978"/>
                  </a:cubicBezTo>
                  <a:cubicBezTo>
                    <a:pt x="1779512" y="740692"/>
                    <a:pt x="1768844" y="742978"/>
                    <a:pt x="1761224" y="745359"/>
                  </a:cubicBezTo>
                  <a:moveTo>
                    <a:pt x="3183116" y="694400"/>
                  </a:moveTo>
                  <a:cubicBezTo>
                    <a:pt x="3082342" y="747169"/>
                    <a:pt x="3125585" y="808700"/>
                    <a:pt x="3125585" y="808700"/>
                  </a:cubicBezTo>
                  <a:cubicBezTo>
                    <a:pt x="3125585" y="808700"/>
                    <a:pt x="3176163" y="799175"/>
                    <a:pt x="3223597" y="746597"/>
                  </a:cubicBezTo>
                  <a:cubicBezTo>
                    <a:pt x="3285891" y="677446"/>
                    <a:pt x="3218454" y="675826"/>
                    <a:pt x="3183116" y="694400"/>
                  </a:cubicBezTo>
                  <a:close/>
                  <a:moveTo>
                    <a:pt x="4611485" y="888520"/>
                  </a:moveTo>
                  <a:cubicBezTo>
                    <a:pt x="4646251" y="923667"/>
                    <a:pt x="4794460" y="790888"/>
                    <a:pt x="4794460" y="790888"/>
                  </a:cubicBezTo>
                  <a:cubicBezTo>
                    <a:pt x="4794460" y="790888"/>
                    <a:pt x="4790841" y="734119"/>
                    <a:pt x="4695591" y="752407"/>
                  </a:cubicBezTo>
                  <a:cubicBezTo>
                    <a:pt x="4600341" y="770695"/>
                    <a:pt x="4580434" y="857182"/>
                    <a:pt x="4611485" y="888520"/>
                  </a:cubicBezTo>
                  <a:close/>
                  <a:moveTo>
                    <a:pt x="368097" y="1258756"/>
                  </a:moveTo>
                  <a:cubicBezTo>
                    <a:pt x="341713" y="1342005"/>
                    <a:pt x="344952" y="1496215"/>
                    <a:pt x="395815" y="1520694"/>
                  </a:cubicBezTo>
                  <a:cubicBezTo>
                    <a:pt x="472587" y="1551079"/>
                    <a:pt x="701377" y="1136265"/>
                    <a:pt x="713950" y="862612"/>
                  </a:cubicBezTo>
                  <a:cubicBezTo>
                    <a:pt x="713950" y="862612"/>
                    <a:pt x="454584" y="976531"/>
                    <a:pt x="362192" y="1267805"/>
                  </a:cubicBezTo>
                </a:path>
              </a:pathLst>
            </a:custGeom>
            <a:solidFill>
              <a:srgbClr val="55A4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956928F6-F149-4F16-A40B-2D93232E2547}"/>
              </a:ext>
            </a:extLst>
          </p:cNvPr>
          <p:cNvGrpSpPr/>
          <p:nvPr userDrawn="1"/>
        </p:nvGrpSpPr>
        <p:grpSpPr>
          <a:xfrm>
            <a:off x="0" y="6941930"/>
            <a:ext cx="1106240" cy="245660"/>
            <a:chOff x="0" y="6941930"/>
            <a:chExt cx="1106240" cy="245660"/>
          </a:xfrm>
        </p:grpSpPr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157EF227-4AE8-49D2-AA05-AA1D8589BD77}"/>
                </a:ext>
              </a:extLst>
            </p:cNvPr>
            <p:cNvSpPr/>
            <p:nvPr userDrawn="1"/>
          </p:nvSpPr>
          <p:spPr>
            <a:xfrm>
              <a:off x="0" y="6941930"/>
              <a:ext cx="245660" cy="245660"/>
            </a:xfrm>
            <a:prstGeom prst="rect">
              <a:avLst/>
            </a:prstGeom>
            <a:solidFill>
              <a:srgbClr val="06A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89798888-31E5-4237-853C-1E1BEA1083EF}"/>
                </a:ext>
              </a:extLst>
            </p:cNvPr>
            <p:cNvSpPr/>
            <p:nvPr userDrawn="1"/>
          </p:nvSpPr>
          <p:spPr>
            <a:xfrm>
              <a:off x="286860" y="6941930"/>
              <a:ext cx="245660" cy="245660"/>
            </a:xfrm>
            <a:prstGeom prst="rect">
              <a:avLst/>
            </a:prstGeom>
            <a:solidFill>
              <a:srgbClr val="3EA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55FC48E0-91EA-4D93-866A-99CE254623D8}"/>
                </a:ext>
              </a:extLst>
            </p:cNvPr>
            <p:cNvSpPr/>
            <p:nvPr userDrawn="1"/>
          </p:nvSpPr>
          <p:spPr>
            <a:xfrm>
              <a:off x="573720" y="6941930"/>
              <a:ext cx="245660" cy="245660"/>
            </a:xfrm>
            <a:prstGeom prst="rect">
              <a:avLst/>
            </a:prstGeom>
            <a:solidFill>
              <a:srgbClr val="65B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FD6195D3-2A10-405E-BEFE-1E347C9DB65D}"/>
                </a:ext>
              </a:extLst>
            </p:cNvPr>
            <p:cNvSpPr/>
            <p:nvPr userDrawn="1"/>
          </p:nvSpPr>
          <p:spPr>
            <a:xfrm>
              <a:off x="860580" y="6941930"/>
              <a:ext cx="245660" cy="245660"/>
            </a:xfrm>
            <a:prstGeom prst="rect">
              <a:avLst/>
            </a:prstGeom>
            <a:solidFill>
              <a:srgbClr val="95C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49" r:id="rId2"/>
    <p:sldLayoutId id="2147483658" r:id="rId3"/>
    <p:sldLayoutId id="2147483673" r:id="rId4"/>
    <p:sldLayoutId id="2147483689" r:id="rId5"/>
    <p:sldLayoutId id="2147483674" r:id="rId6"/>
    <p:sldLayoutId id="2147483675" r:id="rId7"/>
    <p:sldLayoutId id="2147483672" r:id="rId8"/>
    <p:sldLayoutId id="2147483686" r:id="rId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90000"/>
        <a:buFontTx/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62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51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b="1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3429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4000" i="1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0000">
              <a:srgbClr val="65B32F"/>
            </a:gs>
            <a:gs pos="30000">
              <a:srgbClr val="3EA434"/>
            </a:gs>
            <a:gs pos="1000">
              <a:srgbClr val="06A239"/>
            </a:gs>
            <a:gs pos="99000">
              <a:srgbClr val="95C11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58593"/>
            <a:ext cx="10751585" cy="3815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Kop #1</a:t>
            </a:r>
          </a:p>
          <a:p>
            <a:pPr lvl="5"/>
            <a:r>
              <a:rPr lang="nl-NL" noProof="0" dirty="0"/>
              <a:t>Kop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Quote tekst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8600" y="7486616"/>
            <a:ext cx="29334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26F2883-E968-402C-A4DB-D461FD53CF15}" type="datetime4">
              <a:rPr lang="nl-NL" smtClean="0"/>
              <a:pPr/>
              <a:t>14 november 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7261208"/>
            <a:ext cx="41148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07403" y="6934267"/>
            <a:ext cx="284597" cy="2533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fld id="{D7B5DC5B-6873-43DB-ADC7-B15ACCE0DFDB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0000"/>
            </a:scheme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318593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FCE3A94-A594-4A5A-8EC4-339B39706696}"/>
                </a:ext>
              </a:extLst>
            </p:cNvPr>
            <p:cNvSpPr/>
            <p:nvPr userDrawn="1"/>
          </p:nvSpPr>
          <p:spPr>
            <a:xfrm>
              <a:off x="0" y="55273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5037CCE-BA1B-4DD9-AEF7-13ABD7315F83}"/>
                </a:ext>
              </a:extLst>
            </p:cNvPr>
            <p:cNvSpPr/>
            <p:nvPr userDrawn="1"/>
          </p:nvSpPr>
          <p:spPr>
            <a:xfrm>
              <a:off x="0" y="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895BEEF-8F79-437D-9C60-D52A208AFC7B}"/>
                </a:ext>
              </a:extLst>
            </p:cNvPr>
            <p:cNvSpPr/>
            <p:nvPr userDrawn="1"/>
          </p:nvSpPr>
          <p:spPr>
            <a:xfrm>
              <a:off x="0" y="6678000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578789A-4ED1-4BE4-8442-7B4037625A19}"/>
                </a:ext>
              </a:extLst>
            </p:cNvPr>
            <p:cNvSpPr/>
            <p:nvPr userDrawn="1"/>
          </p:nvSpPr>
          <p:spPr>
            <a:xfrm>
              <a:off x="0" y="6223821"/>
              <a:ext cx="12192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A4F7A034-5131-48D4-9AD7-ADEB120E5651}"/>
                </a:ext>
              </a:extLst>
            </p:cNvPr>
            <p:cNvSpPr/>
            <p:nvPr userDrawn="1"/>
          </p:nvSpPr>
          <p:spPr>
            <a:xfrm>
              <a:off x="0" y="567898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-12032" y="-510127"/>
            <a:ext cx="2129051" cy="150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100" b="0" cap="all" baseline="0" noProof="0" dirty="0">
                <a:latin typeface="+mj-lt"/>
              </a:rPr>
              <a:t>Naam van de indeling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3E7D605-9027-492C-8012-CE64A3282FDA}"/>
              </a:ext>
            </a:extLst>
          </p:cNvPr>
          <p:cNvSpPr/>
          <p:nvPr userDrawn="1"/>
        </p:nvSpPr>
        <p:spPr>
          <a:xfrm>
            <a:off x="720000" y="1121376"/>
            <a:ext cx="10752000" cy="10800"/>
          </a:xfrm>
          <a:prstGeom prst="rect">
            <a:avLst/>
          </a:prstGeom>
          <a:gradFill flip="none" rotWithShape="1">
            <a:gsLst>
              <a:gs pos="80000">
                <a:schemeClr val="tx2"/>
              </a:gs>
              <a:gs pos="20000">
                <a:schemeClr val="tx2"/>
              </a:gs>
              <a:gs pos="1000">
                <a:schemeClr val="tx2">
                  <a:alpha val="0"/>
                </a:schemeClr>
              </a:gs>
              <a:gs pos="99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nl-NL" sz="1600" dirty="0" err="1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797" y="928401"/>
            <a:ext cx="3708416" cy="387798"/>
          </a:xfrm>
          <a:prstGeom prst="rect">
            <a:avLst/>
          </a:prstGeom>
          <a:solidFill>
            <a:srgbClr val="21A337"/>
          </a:solidFill>
        </p:spPr>
        <p:txBody>
          <a:bodyPr vert="horz" wrap="none" lIns="144000" tIns="0" rIns="144000" bIns="0" rtlCol="0" anchor="ctr">
            <a:spAutoFit/>
          </a:bodyPr>
          <a:lstStyle/>
          <a:p>
            <a:r>
              <a:rPr lang="nl-NL" noProof="0" dirty="0"/>
              <a:t>Plaats hier een titel</a:t>
            </a:r>
          </a:p>
        </p:txBody>
      </p:sp>
      <p:grpSp>
        <p:nvGrpSpPr>
          <p:cNvPr id="47" name="Groep 46">
            <a:extLst>
              <a:ext uri="{FF2B5EF4-FFF2-40B4-BE49-F238E27FC236}">
                <a16:creationId xmlns:a16="http://schemas.microsoft.com/office/drawing/2014/main" id="{330D7C52-F3E1-4D4F-AB63-42A3DBC2ADF7}"/>
              </a:ext>
            </a:extLst>
          </p:cNvPr>
          <p:cNvGrpSpPr/>
          <p:nvPr userDrawn="1"/>
        </p:nvGrpSpPr>
        <p:grpSpPr>
          <a:xfrm>
            <a:off x="4837957" y="336332"/>
            <a:ext cx="2516087" cy="350917"/>
            <a:chOff x="128587" y="2595439"/>
            <a:chExt cx="11936444" cy="1664769"/>
          </a:xfrm>
          <a:blipFill>
            <a:blip r:embed="rId11"/>
            <a:stretch>
              <a:fillRect/>
            </a:stretch>
          </a:blipFill>
        </p:grpSpPr>
        <p:grpSp>
          <p:nvGrpSpPr>
            <p:cNvPr id="30" name="Graphic 27">
              <a:extLst>
                <a:ext uri="{FF2B5EF4-FFF2-40B4-BE49-F238E27FC236}">
                  <a16:creationId xmlns:a16="http://schemas.microsoft.com/office/drawing/2014/main" id="{F9DE85E6-03CB-4DF9-87F9-16ED0D939164}"/>
                </a:ext>
              </a:extLst>
            </p:cNvPr>
            <p:cNvGrpSpPr/>
            <p:nvPr/>
          </p:nvGrpSpPr>
          <p:grpSpPr>
            <a:xfrm>
              <a:off x="128587" y="3206305"/>
              <a:ext cx="11936444" cy="380047"/>
              <a:chOff x="128587" y="3206305"/>
              <a:chExt cx="11936444" cy="380047"/>
            </a:xfrm>
            <a:grpFill/>
          </p:grpSpPr>
          <p:grpSp>
            <p:nvGrpSpPr>
              <p:cNvPr id="31" name="Graphic 27">
                <a:extLst>
                  <a:ext uri="{FF2B5EF4-FFF2-40B4-BE49-F238E27FC236}">
                    <a16:creationId xmlns:a16="http://schemas.microsoft.com/office/drawing/2014/main" id="{F9DE85E6-03CB-4DF9-87F9-16ED0D939164}"/>
                  </a:ext>
                </a:extLst>
              </p:cNvPr>
              <p:cNvGrpSpPr/>
              <p:nvPr/>
            </p:nvGrpSpPr>
            <p:grpSpPr>
              <a:xfrm>
                <a:off x="128587" y="3222783"/>
                <a:ext cx="1080230" cy="363569"/>
                <a:chOff x="128587" y="3222783"/>
                <a:chExt cx="1080230" cy="363569"/>
              </a:xfrm>
              <a:grpFill/>
            </p:grpSpPr>
            <p:sp>
              <p:nvSpPr>
                <p:cNvPr id="32" name="Vrije vorm: vorm 31">
                  <a:extLst>
                    <a:ext uri="{FF2B5EF4-FFF2-40B4-BE49-F238E27FC236}">
                      <a16:creationId xmlns:a16="http://schemas.microsoft.com/office/drawing/2014/main" id="{E941F5C3-86AD-4CA3-B5CC-EE61568B4DC7}"/>
                    </a:ext>
                  </a:extLst>
                </p:cNvPr>
                <p:cNvSpPr/>
                <p:nvPr/>
              </p:nvSpPr>
              <p:spPr>
                <a:xfrm>
                  <a:off x="128587" y="3222783"/>
                  <a:ext cx="391287" cy="353663"/>
                </a:xfrm>
                <a:custGeom>
                  <a:avLst/>
                  <a:gdLst>
                    <a:gd name="connsiteX0" fmla="*/ 0 w 391287"/>
                    <a:gd name="connsiteY0" fmla="*/ 0 h 353663"/>
                    <a:gd name="connsiteX1" fmla="*/ 96107 w 391287"/>
                    <a:gd name="connsiteY1" fmla="*/ 0 h 353663"/>
                    <a:gd name="connsiteX2" fmla="*/ 96107 w 391287"/>
                    <a:gd name="connsiteY2" fmla="*/ 132779 h 353663"/>
                    <a:gd name="connsiteX3" fmla="*/ 295180 w 391287"/>
                    <a:gd name="connsiteY3" fmla="*/ 132779 h 353663"/>
                    <a:gd name="connsiteX4" fmla="*/ 295180 w 391287"/>
                    <a:gd name="connsiteY4" fmla="*/ 0 h 353663"/>
                    <a:gd name="connsiteX5" fmla="*/ 391287 w 391287"/>
                    <a:gd name="connsiteY5" fmla="*/ 0 h 353663"/>
                    <a:gd name="connsiteX6" fmla="*/ 391287 w 391287"/>
                    <a:gd name="connsiteY6" fmla="*/ 353663 h 353663"/>
                    <a:gd name="connsiteX7" fmla="*/ 295180 w 391287"/>
                    <a:gd name="connsiteY7" fmla="*/ 353663 h 353663"/>
                    <a:gd name="connsiteX8" fmla="*/ 295180 w 391287"/>
                    <a:gd name="connsiteY8" fmla="*/ 200120 h 353663"/>
                    <a:gd name="connsiteX9" fmla="*/ 96107 w 391287"/>
                    <a:gd name="connsiteY9" fmla="*/ 200120 h 353663"/>
                    <a:gd name="connsiteX10" fmla="*/ 96107 w 391287"/>
                    <a:gd name="connsiteY10" fmla="*/ 353663 h 353663"/>
                    <a:gd name="connsiteX11" fmla="*/ 0 w 391287"/>
                    <a:gd name="connsiteY11" fmla="*/ 353663 h 353663"/>
                    <a:gd name="connsiteX12" fmla="*/ 0 w 391287"/>
                    <a:gd name="connsiteY12" fmla="*/ 0 h 35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1287" h="353663">
                      <a:moveTo>
                        <a:pt x="0" y="0"/>
                      </a:moveTo>
                      <a:lnTo>
                        <a:pt x="96107" y="0"/>
                      </a:lnTo>
                      <a:lnTo>
                        <a:pt x="96107" y="132779"/>
                      </a:lnTo>
                      <a:lnTo>
                        <a:pt x="295180" y="132779"/>
                      </a:lnTo>
                      <a:lnTo>
                        <a:pt x="295180" y="0"/>
                      </a:lnTo>
                      <a:lnTo>
                        <a:pt x="391287" y="0"/>
                      </a:lnTo>
                      <a:lnTo>
                        <a:pt x="391287" y="353663"/>
                      </a:lnTo>
                      <a:lnTo>
                        <a:pt x="295180" y="353663"/>
                      </a:lnTo>
                      <a:lnTo>
                        <a:pt x="295180" y="200120"/>
                      </a:lnTo>
                      <a:lnTo>
                        <a:pt x="96107" y="200120"/>
                      </a:lnTo>
                      <a:lnTo>
                        <a:pt x="96107" y="353663"/>
                      </a:lnTo>
                      <a:lnTo>
                        <a:pt x="0" y="3536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3" name="Vrije vorm: vorm 32">
                  <a:extLst>
                    <a:ext uri="{FF2B5EF4-FFF2-40B4-BE49-F238E27FC236}">
                      <a16:creationId xmlns:a16="http://schemas.microsoft.com/office/drawing/2014/main" id="{B2D6E400-86BE-4F70-92A6-E07AE50FB0FD}"/>
                    </a:ext>
                  </a:extLst>
                </p:cNvPr>
                <p:cNvSpPr/>
                <p:nvPr/>
              </p:nvSpPr>
              <p:spPr>
                <a:xfrm>
                  <a:off x="599598" y="3300983"/>
                  <a:ext cx="345757" cy="285368"/>
                </a:xfrm>
                <a:custGeom>
                  <a:avLst/>
                  <a:gdLst>
                    <a:gd name="connsiteX0" fmla="*/ 340805 w 345757"/>
                    <a:gd name="connsiteY0" fmla="*/ 196215 h 285368"/>
                    <a:gd name="connsiteX1" fmla="*/ 175355 w 345757"/>
                    <a:gd name="connsiteY1" fmla="*/ 285369 h 285368"/>
                    <a:gd name="connsiteX2" fmla="*/ 0 w 345757"/>
                    <a:gd name="connsiteY2" fmla="*/ 142685 h 285368"/>
                    <a:gd name="connsiteX3" fmla="*/ 175355 w 345757"/>
                    <a:gd name="connsiteY3" fmla="*/ 0 h 285368"/>
                    <a:gd name="connsiteX4" fmla="*/ 345758 w 345757"/>
                    <a:gd name="connsiteY4" fmla="*/ 158020 h 285368"/>
                    <a:gd name="connsiteX5" fmla="*/ 345758 w 345757"/>
                    <a:gd name="connsiteY5" fmla="*/ 165926 h 285368"/>
                    <a:gd name="connsiteX6" fmla="*/ 90202 w 345757"/>
                    <a:gd name="connsiteY6" fmla="*/ 165926 h 285368"/>
                    <a:gd name="connsiteX7" fmla="*/ 90202 w 345757"/>
                    <a:gd name="connsiteY7" fmla="*/ 166878 h 285368"/>
                    <a:gd name="connsiteX8" fmla="*/ 175355 w 345757"/>
                    <a:gd name="connsiteY8" fmla="*/ 230791 h 285368"/>
                    <a:gd name="connsiteX9" fmla="*/ 247650 w 345757"/>
                    <a:gd name="connsiteY9" fmla="*/ 196120 h 285368"/>
                    <a:gd name="connsiteX10" fmla="*/ 340805 w 345757"/>
                    <a:gd name="connsiteY10" fmla="*/ 196120 h 285368"/>
                    <a:gd name="connsiteX11" fmla="*/ 255556 w 345757"/>
                    <a:gd name="connsiteY11" fmla="*/ 114491 h 285368"/>
                    <a:gd name="connsiteX12" fmla="*/ 255556 w 345757"/>
                    <a:gd name="connsiteY12" fmla="*/ 113538 h 285368"/>
                    <a:gd name="connsiteX13" fmla="*/ 173355 w 345757"/>
                    <a:gd name="connsiteY13" fmla="*/ 54578 h 285368"/>
                    <a:gd name="connsiteX14" fmla="*/ 90106 w 345757"/>
                    <a:gd name="connsiteY14" fmla="*/ 113538 h 285368"/>
                    <a:gd name="connsiteX15" fmla="*/ 90106 w 345757"/>
                    <a:gd name="connsiteY15" fmla="*/ 114491 h 285368"/>
                    <a:gd name="connsiteX16" fmla="*/ 255556 w 345757"/>
                    <a:gd name="connsiteY16" fmla="*/ 114491 h 28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45757" h="285368">
                      <a:moveTo>
                        <a:pt x="340805" y="196215"/>
                      </a:moveTo>
                      <a:cubicBezTo>
                        <a:pt x="315563" y="259080"/>
                        <a:pt x="255080" y="285369"/>
                        <a:pt x="175355" y="285369"/>
                      </a:cubicBezTo>
                      <a:cubicBezTo>
                        <a:pt x="70390" y="285369"/>
                        <a:pt x="0" y="242792"/>
                        <a:pt x="0" y="142685"/>
                      </a:cubicBezTo>
                      <a:cubicBezTo>
                        <a:pt x="0" y="42577"/>
                        <a:pt x="70295" y="0"/>
                        <a:pt x="175355" y="0"/>
                      </a:cubicBezTo>
                      <a:cubicBezTo>
                        <a:pt x="290227" y="0"/>
                        <a:pt x="345758" y="57912"/>
                        <a:pt x="345758" y="158020"/>
                      </a:cubicBezTo>
                      <a:lnTo>
                        <a:pt x="345758" y="165926"/>
                      </a:lnTo>
                      <a:lnTo>
                        <a:pt x="90202" y="165926"/>
                      </a:lnTo>
                      <a:lnTo>
                        <a:pt x="90202" y="166878"/>
                      </a:lnTo>
                      <a:cubicBezTo>
                        <a:pt x="90202" y="192119"/>
                        <a:pt x="115919" y="230791"/>
                        <a:pt x="175355" y="230791"/>
                      </a:cubicBezTo>
                      <a:cubicBezTo>
                        <a:pt x="210503" y="230791"/>
                        <a:pt x="235268" y="218885"/>
                        <a:pt x="247650" y="196120"/>
                      </a:cubicBezTo>
                      <a:lnTo>
                        <a:pt x="340805" y="196120"/>
                      </a:lnTo>
                      <a:close/>
                      <a:moveTo>
                        <a:pt x="255556" y="114491"/>
                      </a:moveTo>
                      <a:lnTo>
                        <a:pt x="255556" y="113538"/>
                      </a:lnTo>
                      <a:cubicBezTo>
                        <a:pt x="255556" y="99155"/>
                        <a:pt x="237268" y="54578"/>
                        <a:pt x="173355" y="54578"/>
                      </a:cubicBezTo>
                      <a:cubicBezTo>
                        <a:pt x="104489" y="54578"/>
                        <a:pt x="90106" y="107061"/>
                        <a:pt x="90106" y="113538"/>
                      </a:cubicBezTo>
                      <a:lnTo>
                        <a:pt x="90106" y="114491"/>
                      </a:lnTo>
                      <a:lnTo>
                        <a:pt x="255556" y="1144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4" name="Vrije vorm: vorm 33">
                  <a:extLst>
                    <a:ext uri="{FF2B5EF4-FFF2-40B4-BE49-F238E27FC236}">
                      <a16:creationId xmlns:a16="http://schemas.microsoft.com/office/drawing/2014/main" id="{D78829B9-6035-4037-ABFF-78640BD225AC}"/>
                    </a:ext>
                  </a:extLst>
                </p:cNvPr>
                <p:cNvSpPr/>
                <p:nvPr/>
              </p:nvSpPr>
              <p:spPr>
                <a:xfrm>
                  <a:off x="994790" y="3228688"/>
                  <a:ext cx="214026" cy="353663"/>
                </a:xfrm>
                <a:custGeom>
                  <a:avLst/>
                  <a:gdLst>
                    <a:gd name="connsiteX0" fmla="*/ 55054 w 214026"/>
                    <a:gd name="connsiteY0" fmla="*/ 0 h 353663"/>
                    <a:gd name="connsiteX1" fmla="*/ 142208 w 214026"/>
                    <a:gd name="connsiteY1" fmla="*/ 0 h 353663"/>
                    <a:gd name="connsiteX2" fmla="*/ 142208 w 214026"/>
                    <a:gd name="connsiteY2" fmla="*/ 82201 h 353663"/>
                    <a:gd name="connsiteX3" fmla="*/ 212503 w 214026"/>
                    <a:gd name="connsiteY3" fmla="*/ 82201 h 353663"/>
                    <a:gd name="connsiteX4" fmla="*/ 212503 w 214026"/>
                    <a:gd name="connsiteY4" fmla="*/ 140684 h 353663"/>
                    <a:gd name="connsiteX5" fmla="*/ 142208 w 214026"/>
                    <a:gd name="connsiteY5" fmla="*/ 140684 h 353663"/>
                    <a:gd name="connsiteX6" fmla="*/ 142208 w 214026"/>
                    <a:gd name="connsiteY6" fmla="*/ 264509 h 353663"/>
                    <a:gd name="connsiteX7" fmla="*/ 171450 w 214026"/>
                    <a:gd name="connsiteY7" fmla="*/ 292227 h 353663"/>
                    <a:gd name="connsiteX8" fmla="*/ 214027 w 214026"/>
                    <a:gd name="connsiteY8" fmla="*/ 290227 h 353663"/>
                    <a:gd name="connsiteX9" fmla="*/ 214027 w 214026"/>
                    <a:gd name="connsiteY9" fmla="*/ 348710 h 353663"/>
                    <a:gd name="connsiteX10" fmla="*/ 145637 w 214026"/>
                    <a:gd name="connsiteY10" fmla="*/ 353663 h 353663"/>
                    <a:gd name="connsiteX11" fmla="*/ 54959 w 214026"/>
                    <a:gd name="connsiteY11" fmla="*/ 274892 h 353663"/>
                    <a:gd name="connsiteX12" fmla="*/ 54959 w 214026"/>
                    <a:gd name="connsiteY12" fmla="*/ 140684 h 353663"/>
                    <a:gd name="connsiteX13" fmla="*/ 0 w 214026"/>
                    <a:gd name="connsiteY13" fmla="*/ 140684 h 353663"/>
                    <a:gd name="connsiteX14" fmla="*/ 0 w 214026"/>
                    <a:gd name="connsiteY14" fmla="*/ 82201 h 353663"/>
                    <a:gd name="connsiteX15" fmla="*/ 54959 w 214026"/>
                    <a:gd name="connsiteY15" fmla="*/ 82201 h 353663"/>
                    <a:gd name="connsiteX16" fmla="*/ 54959 w 214026"/>
                    <a:gd name="connsiteY16" fmla="*/ 0 h 35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4026" h="353663">
                      <a:moveTo>
                        <a:pt x="55054" y="0"/>
                      </a:moveTo>
                      <a:lnTo>
                        <a:pt x="142208" y="0"/>
                      </a:lnTo>
                      <a:lnTo>
                        <a:pt x="142208" y="82201"/>
                      </a:lnTo>
                      <a:lnTo>
                        <a:pt x="212503" y="82201"/>
                      </a:lnTo>
                      <a:lnTo>
                        <a:pt x="212503" y="140684"/>
                      </a:lnTo>
                      <a:lnTo>
                        <a:pt x="142208" y="140684"/>
                      </a:lnTo>
                      <a:lnTo>
                        <a:pt x="142208" y="264509"/>
                      </a:lnTo>
                      <a:cubicBezTo>
                        <a:pt x="142208" y="285274"/>
                        <a:pt x="148685" y="292227"/>
                        <a:pt x="171450" y="292227"/>
                      </a:cubicBezTo>
                      <a:cubicBezTo>
                        <a:pt x="186785" y="292227"/>
                        <a:pt x="200215" y="291275"/>
                        <a:pt x="214027" y="290227"/>
                      </a:cubicBezTo>
                      <a:lnTo>
                        <a:pt x="214027" y="348710"/>
                      </a:lnTo>
                      <a:cubicBezTo>
                        <a:pt x="197644" y="350711"/>
                        <a:pt x="164973" y="353663"/>
                        <a:pt x="145637" y="353663"/>
                      </a:cubicBezTo>
                      <a:cubicBezTo>
                        <a:pt x="62960" y="353663"/>
                        <a:pt x="54959" y="322993"/>
                        <a:pt x="54959" y="274892"/>
                      </a:cubicBezTo>
                      <a:lnTo>
                        <a:pt x="54959" y="140684"/>
                      </a:lnTo>
                      <a:lnTo>
                        <a:pt x="0" y="140684"/>
                      </a:lnTo>
                      <a:lnTo>
                        <a:pt x="0" y="82201"/>
                      </a:lnTo>
                      <a:lnTo>
                        <a:pt x="54959" y="82201"/>
                      </a:lnTo>
                      <a:lnTo>
                        <a:pt x="5495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5" name="Graphic 27">
                <a:extLst>
                  <a:ext uri="{FF2B5EF4-FFF2-40B4-BE49-F238E27FC236}">
                    <a16:creationId xmlns:a16="http://schemas.microsoft.com/office/drawing/2014/main" id="{F9DE85E6-03CB-4DF9-87F9-16ED0D939164}"/>
                  </a:ext>
                </a:extLst>
              </p:cNvPr>
              <p:cNvGrpSpPr/>
              <p:nvPr/>
            </p:nvGrpSpPr>
            <p:grpSpPr>
              <a:xfrm>
                <a:off x="8248840" y="3206305"/>
                <a:ext cx="3816191" cy="369569"/>
                <a:chOff x="8248840" y="3206305"/>
                <a:chExt cx="3816191" cy="369569"/>
              </a:xfrm>
              <a:grpFill/>
            </p:grpSpPr>
            <p:sp>
              <p:nvSpPr>
                <p:cNvPr id="36" name="Vrije vorm: vorm 35">
                  <a:extLst>
                    <a:ext uri="{FF2B5EF4-FFF2-40B4-BE49-F238E27FC236}">
                      <a16:creationId xmlns:a16="http://schemas.microsoft.com/office/drawing/2014/main" id="{3A3C0653-DAC3-4225-AF25-F495653BB9A4}"/>
                    </a:ext>
                  </a:extLst>
                </p:cNvPr>
                <p:cNvSpPr/>
                <p:nvPr/>
              </p:nvSpPr>
              <p:spPr>
                <a:xfrm>
                  <a:off x="8248840" y="3300412"/>
                  <a:ext cx="342709" cy="265461"/>
                </a:xfrm>
                <a:custGeom>
                  <a:avLst/>
                  <a:gdLst>
                    <a:gd name="connsiteX0" fmla="*/ 0 w 342709"/>
                    <a:gd name="connsiteY0" fmla="*/ 0 h 265461"/>
                    <a:gd name="connsiteX1" fmla="*/ 99060 w 342709"/>
                    <a:gd name="connsiteY1" fmla="*/ 0 h 265461"/>
                    <a:gd name="connsiteX2" fmla="*/ 171355 w 342709"/>
                    <a:gd name="connsiteY2" fmla="*/ 186214 h 265461"/>
                    <a:gd name="connsiteX3" fmla="*/ 243649 w 342709"/>
                    <a:gd name="connsiteY3" fmla="*/ 0 h 265461"/>
                    <a:gd name="connsiteX4" fmla="*/ 342709 w 342709"/>
                    <a:gd name="connsiteY4" fmla="*/ 0 h 265461"/>
                    <a:gd name="connsiteX5" fmla="*/ 220885 w 342709"/>
                    <a:gd name="connsiteY5" fmla="*/ 265462 h 265461"/>
                    <a:gd name="connsiteX6" fmla="*/ 121825 w 342709"/>
                    <a:gd name="connsiteY6" fmla="*/ 265462 h 265461"/>
                    <a:gd name="connsiteX7" fmla="*/ 0 w 342709"/>
                    <a:gd name="connsiteY7" fmla="*/ 0 h 26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2709" h="265461">
                      <a:moveTo>
                        <a:pt x="0" y="0"/>
                      </a:moveTo>
                      <a:lnTo>
                        <a:pt x="99060" y="0"/>
                      </a:lnTo>
                      <a:lnTo>
                        <a:pt x="171355" y="186214"/>
                      </a:lnTo>
                      <a:lnTo>
                        <a:pt x="243649" y="0"/>
                      </a:lnTo>
                      <a:lnTo>
                        <a:pt x="342709" y="0"/>
                      </a:lnTo>
                      <a:lnTo>
                        <a:pt x="220885" y="265462"/>
                      </a:lnTo>
                      <a:lnTo>
                        <a:pt x="121825" y="2654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7" name="Vrije vorm: vorm 36">
                  <a:extLst>
                    <a:ext uri="{FF2B5EF4-FFF2-40B4-BE49-F238E27FC236}">
                      <a16:creationId xmlns:a16="http://schemas.microsoft.com/office/drawing/2014/main" id="{262152DB-3854-4CAC-90F6-B826A80908EB}"/>
                    </a:ext>
                  </a:extLst>
                </p:cNvPr>
                <p:cNvSpPr/>
                <p:nvPr/>
              </p:nvSpPr>
              <p:spPr>
                <a:xfrm>
                  <a:off x="8620695" y="3290505"/>
                  <a:ext cx="335375" cy="285273"/>
                </a:xfrm>
                <a:custGeom>
                  <a:avLst/>
                  <a:gdLst>
                    <a:gd name="connsiteX0" fmla="*/ 16955 w 335375"/>
                    <a:gd name="connsiteY0" fmla="*/ 91154 h 285273"/>
                    <a:gd name="connsiteX1" fmla="*/ 173927 w 335375"/>
                    <a:gd name="connsiteY1" fmla="*/ 0 h 285273"/>
                    <a:gd name="connsiteX2" fmla="*/ 325469 w 335375"/>
                    <a:gd name="connsiteY2" fmla="*/ 90106 h 285273"/>
                    <a:gd name="connsiteX3" fmla="*/ 325469 w 335375"/>
                    <a:gd name="connsiteY3" fmla="*/ 221837 h 285273"/>
                    <a:gd name="connsiteX4" fmla="*/ 335375 w 335375"/>
                    <a:gd name="connsiteY4" fmla="*/ 275368 h 285273"/>
                    <a:gd name="connsiteX5" fmla="*/ 248221 w 335375"/>
                    <a:gd name="connsiteY5" fmla="*/ 275368 h 285273"/>
                    <a:gd name="connsiteX6" fmla="*/ 242221 w 335375"/>
                    <a:gd name="connsiteY6" fmla="*/ 247174 h 285273"/>
                    <a:gd name="connsiteX7" fmla="*/ 117920 w 335375"/>
                    <a:gd name="connsiteY7" fmla="*/ 285274 h 285273"/>
                    <a:gd name="connsiteX8" fmla="*/ 0 w 335375"/>
                    <a:gd name="connsiteY8" fmla="*/ 199073 h 285273"/>
                    <a:gd name="connsiteX9" fmla="*/ 109918 w 335375"/>
                    <a:gd name="connsiteY9" fmla="*/ 117348 h 285273"/>
                    <a:gd name="connsiteX10" fmla="*/ 202502 w 335375"/>
                    <a:gd name="connsiteY10" fmla="*/ 110871 h 285273"/>
                    <a:gd name="connsiteX11" fmla="*/ 238125 w 335375"/>
                    <a:gd name="connsiteY11" fmla="*/ 83153 h 285273"/>
                    <a:gd name="connsiteX12" fmla="*/ 169736 w 335375"/>
                    <a:gd name="connsiteY12" fmla="*/ 51435 h 285273"/>
                    <a:gd name="connsiteX13" fmla="*/ 100870 w 335375"/>
                    <a:gd name="connsiteY13" fmla="*/ 91059 h 285273"/>
                    <a:gd name="connsiteX14" fmla="*/ 16955 w 335375"/>
                    <a:gd name="connsiteY14" fmla="*/ 91059 h 285273"/>
                    <a:gd name="connsiteX15" fmla="*/ 241364 w 335375"/>
                    <a:gd name="connsiteY15" fmla="*/ 146114 h 285273"/>
                    <a:gd name="connsiteX16" fmla="*/ 189833 w 335375"/>
                    <a:gd name="connsiteY16" fmla="*/ 157544 h 285273"/>
                    <a:gd name="connsiteX17" fmla="*/ 139351 w 335375"/>
                    <a:gd name="connsiteY17" fmla="*/ 162020 h 285273"/>
                    <a:gd name="connsiteX18" fmla="*/ 93250 w 335375"/>
                    <a:gd name="connsiteY18" fmla="*/ 196691 h 285273"/>
                    <a:gd name="connsiteX19" fmla="*/ 148209 w 335375"/>
                    <a:gd name="connsiteY19" fmla="*/ 233839 h 285273"/>
                    <a:gd name="connsiteX20" fmla="*/ 241364 w 335375"/>
                    <a:gd name="connsiteY20" fmla="*/ 167926 h 285273"/>
                    <a:gd name="connsiteX21" fmla="*/ 241364 w 335375"/>
                    <a:gd name="connsiteY21" fmla="*/ 146114 h 285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5375" h="285273">
                      <a:moveTo>
                        <a:pt x="16955" y="91154"/>
                      </a:moveTo>
                      <a:cubicBezTo>
                        <a:pt x="27337" y="9430"/>
                        <a:pt x="102680" y="0"/>
                        <a:pt x="173927" y="0"/>
                      </a:cubicBezTo>
                      <a:cubicBezTo>
                        <a:pt x="298799" y="0"/>
                        <a:pt x="325469" y="40577"/>
                        <a:pt x="325469" y="90106"/>
                      </a:cubicBezTo>
                      <a:lnTo>
                        <a:pt x="325469" y="221837"/>
                      </a:lnTo>
                      <a:cubicBezTo>
                        <a:pt x="325469" y="245078"/>
                        <a:pt x="329470" y="261938"/>
                        <a:pt x="335375" y="275368"/>
                      </a:cubicBezTo>
                      <a:lnTo>
                        <a:pt x="248221" y="275368"/>
                      </a:lnTo>
                      <a:cubicBezTo>
                        <a:pt x="245269" y="265938"/>
                        <a:pt x="242792" y="256508"/>
                        <a:pt x="242221" y="247174"/>
                      </a:cubicBezTo>
                      <a:cubicBezTo>
                        <a:pt x="212503" y="276892"/>
                        <a:pt x="157067" y="285274"/>
                        <a:pt x="117920" y="285274"/>
                      </a:cubicBezTo>
                      <a:cubicBezTo>
                        <a:pt x="48577" y="285274"/>
                        <a:pt x="0" y="260985"/>
                        <a:pt x="0" y="199073"/>
                      </a:cubicBezTo>
                      <a:cubicBezTo>
                        <a:pt x="0" y="134684"/>
                        <a:pt x="56959" y="120777"/>
                        <a:pt x="109918" y="117348"/>
                      </a:cubicBezTo>
                      <a:lnTo>
                        <a:pt x="202502" y="110871"/>
                      </a:lnTo>
                      <a:cubicBezTo>
                        <a:pt x="229267" y="108871"/>
                        <a:pt x="238125" y="104394"/>
                        <a:pt x="238125" y="83153"/>
                      </a:cubicBezTo>
                      <a:cubicBezTo>
                        <a:pt x="238125" y="61817"/>
                        <a:pt x="220313" y="51435"/>
                        <a:pt x="169736" y="51435"/>
                      </a:cubicBezTo>
                      <a:cubicBezTo>
                        <a:pt x="132588" y="51435"/>
                        <a:pt x="113252" y="54388"/>
                        <a:pt x="100870" y="91059"/>
                      </a:cubicBezTo>
                      <a:lnTo>
                        <a:pt x="16955" y="91059"/>
                      </a:lnTo>
                      <a:close/>
                      <a:moveTo>
                        <a:pt x="241364" y="146114"/>
                      </a:moveTo>
                      <a:cubicBezTo>
                        <a:pt x="224980" y="154019"/>
                        <a:pt x="207169" y="156019"/>
                        <a:pt x="189833" y="157544"/>
                      </a:cubicBezTo>
                      <a:lnTo>
                        <a:pt x="139351" y="162020"/>
                      </a:lnTo>
                      <a:cubicBezTo>
                        <a:pt x="108680" y="164497"/>
                        <a:pt x="93250" y="172879"/>
                        <a:pt x="93250" y="196691"/>
                      </a:cubicBezTo>
                      <a:cubicBezTo>
                        <a:pt x="93250" y="220504"/>
                        <a:pt x="115538" y="233839"/>
                        <a:pt x="148209" y="233839"/>
                      </a:cubicBezTo>
                      <a:cubicBezTo>
                        <a:pt x="192310" y="233839"/>
                        <a:pt x="241364" y="212503"/>
                        <a:pt x="241364" y="167926"/>
                      </a:cubicBezTo>
                      <a:lnTo>
                        <a:pt x="241364" y="1461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8" name="Vrije vorm: vorm 37">
                  <a:extLst>
                    <a:ext uri="{FF2B5EF4-FFF2-40B4-BE49-F238E27FC236}">
                      <a16:creationId xmlns:a16="http://schemas.microsoft.com/office/drawing/2014/main" id="{F2EF910A-5628-4BD6-9B34-77267BB6CE3A}"/>
                    </a:ext>
                  </a:extLst>
                </p:cNvPr>
                <p:cNvSpPr/>
                <p:nvPr/>
              </p:nvSpPr>
              <p:spPr>
                <a:xfrm>
                  <a:off x="9040462" y="3293458"/>
                  <a:ext cx="307562" cy="272510"/>
                </a:xfrm>
                <a:custGeom>
                  <a:avLst/>
                  <a:gdLst>
                    <a:gd name="connsiteX0" fmla="*/ 220313 w 307562"/>
                    <a:gd name="connsiteY0" fmla="*/ 121920 h 272510"/>
                    <a:gd name="connsiteX1" fmla="*/ 161925 w 307562"/>
                    <a:gd name="connsiteY1" fmla="*/ 67437 h 272510"/>
                    <a:gd name="connsiteX2" fmla="*/ 87154 w 307562"/>
                    <a:gd name="connsiteY2" fmla="*/ 144209 h 272510"/>
                    <a:gd name="connsiteX3" fmla="*/ 87154 w 307562"/>
                    <a:gd name="connsiteY3" fmla="*/ 272510 h 272510"/>
                    <a:gd name="connsiteX4" fmla="*/ 0 w 307562"/>
                    <a:gd name="connsiteY4" fmla="*/ 272510 h 272510"/>
                    <a:gd name="connsiteX5" fmla="*/ 0 w 307562"/>
                    <a:gd name="connsiteY5" fmla="*/ 6953 h 272510"/>
                    <a:gd name="connsiteX6" fmla="*/ 84201 w 307562"/>
                    <a:gd name="connsiteY6" fmla="*/ 6953 h 272510"/>
                    <a:gd name="connsiteX7" fmla="*/ 84201 w 307562"/>
                    <a:gd name="connsiteY7" fmla="*/ 45625 h 272510"/>
                    <a:gd name="connsiteX8" fmla="*/ 85154 w 307562"/>
                    <a:gd name="connsiteY8" fmla="*/ 45625 h 272510"/>
                    <a:gd name="connsiteX9" fmla="*/ 193643 w 307562"/>
                    <a:gd name="connsiteY9" fmla="*/ 0 h 272510"/>
                    <a:gd name="connsiteX10" fmla="*/ 307562 w 307562"/>
                    <a:gd name="connsiteY10" fmla="*/ 95631 h 272510"/>
                    <a:gd name="connsiteX11" fmla="*/ 307562 w 307562"/>
                    <a:gd name="connsiteY11" fmla="*/ 272415 h 272510"/>
                    <a:gd name="connsiteX12" fmla="*/ 220409 w 307562"/>
                    <a:gd name="connsiteY12" fmla="*/ 272415 h 272510"/>
                    <a:gd name="connsiteX13" fmla="*/ 220409 w 307562"/>
                    <a:gd name="connsiteY13" fmla="*/ 121920 h 27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7562" h="272510">
                      <a:moveTo>
                        <a:pt x="220313" y="121920"/>
                      </a:moveTo>
                      <a:cubicBezTo>
                        <a:pt x="220313" y="85249"/>
                        <a:pt x="200977" y="67437"/>
                        <a:pt x="161925" y="67437"/>
                      </a:cubicBezTo>
                      <a:cubicBezTo>
                        <a:pt x="121253" y="67437"/>
                        <a:pt x="87154" y="87725"/>
                        <a:pt x="87154" y="144209"/>
                      </a:cubicBezTo>
                      <a:lnTo>
                        <a:pt x="87154" y="272510"/>
                      </a:lnTo>
                      <a:lnTo>
                        <a:pt x="0" y="272510"/>
                      </a:lnTo>
                      <a:lnTo>
                        <a:pt x="0" y="6953"/>
                      </a:lnTo>
                      <a:lnTo>
                        <a:pt x="84201" y="6953"/>
                      </a:lnTo>
                      <a:lnTo>
                        <a:pt x="84201" y="45625"/>
                      </a:lnTo>
                      <a:lnTo>
                        <a:pt x="85154" y="45625"/>
                      </a:lnTo>
                      <a:cubicBezTo>
                        <a:pt x="100965" y="23336"/>
                        <a:pt x="142589" y="0"/>
                        <a:pt x="193643" y="0"/>
                      </a:cubicBezTo>
                      <a:cubicBezTo>
                        <a:pt x="238696" y="0"/>
                        <a:pt x="307562" y="17335"/>
                        <a:pt x="307562" y="95631"/>
                      </a:cubicBezTo>
                      <a:lnTo>
                        <a:pt x="307562" y="272415"/>
                      </a:lnTo>
                      <a:lnTo>
                        <a:pt x="220409" y="272415"/>
                      </a:lnTo>
                      <a:lnTo>
                        <a:pt x="220409" y="12192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9" name="Vrije vorm: vorm 38">
                  <a:extLst>
                    <a:ext uri="{FF2B5EF4-FFF2-40B4-BE49-F238E27FC236}">
                      <a16:creationId xmlns:a16="http://schemas.microsoft.com/office/drawing/2014/main" id="{00748088-F81C-4BA3-8DFA-30C7236A7986}"/>
                    </a:ext>
                  </a:extLst>
                </p:cNvPr>
                <p:cNvSpPr/>
                <p:nvPr/>
              </p:nvSpPr>
              <p:spPr>
                <a:xfrm>
                  <a:off x="9668826" y="3212210"/>
                  <a:ext cx="391287" cy="353663"/>
                </a:xfrm>
                <a:custGeom>
                  <a:avLst/>
                  <a:gdLst>
                    <a:gd name="connsiteX0" fmla="*/ 0 w 391287"/>
                    <a:gd name="connsiteY0" fmla="*/ 0 h 353663"/>
                    <a:gd name="connsiteX1" fmla="*/ 96108 w 391287"/>
                    <a:gd name="connsiteY1" fmla="*/ 0 h 353663"/>
                    <a:gd name="connsiteX2" fmla="*/ 96108 w 391287"/>
                    <a:gd name="connsiteY2" fmla="*/ 132779 h 353663"/>
                    <a:gd name="connsiteX3" fmla="*/ 295180 w 391287"/>
                    <a:gd name="connsiteY3" fmla="*/ 132779 h 353663"/>
                    <a:gd name="connsiteX4" fmla="*/ 295180 w 391287"/>
                    <a:gd name="connsiteY4" fmla="*/ 0 h 353663"/>
                    <a:gd name="connsiteX5" fmla="*/ 391288 w 391287"/>
                    <a:gd name="connsiteY5" fmla="*/ 0 h 353663"/>
                    <a:gd name="connsiteX6" fmla="*/ 391288 w 391287"/>
                    <a:gd name="connsiteY6" fmla="*/ 353663 h 353663"/>
                    <a:gd name="connsiteX7" fmla="*/ 295180 w 391287"/>
                    <a:gd name="connsiteY7" fmla="*/ 353663 h 353663"/>
                    <a:gd name="connsiteX8" fmla="*/ 295180 w 391287"/>
                    <a:gd name="connsiteY8" fmla="*/ 200120 h 353663"/>
                    <a:gd name="connsiteX9" fmla="*/ 96108 w 391287"/>
                    <a:gd name="connsiteY9" fmla="*/ 200120 h 353663"/>
                    <a:gd name="connsiteX10" fmla="*/ 96108 w 391287"/>
                    <a:gd name="connsiteY10" fmla="*/ 353663 h 353663"/>
                    <a:gd name="connsiteX11" fmla="*/ 0 w 391287"/>
                    <a:gd name="connsiteY11" fmla="*/ 353663 h 353663"/>
                    <a:gd name="connsiteX12" fmla="*/ 0 w 391287"/>
                    <a:gd name="connsiteY12" fmla="*/ 0 h 35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1287" h="353663">
                      <a:moveTo>
                        <a:pt x="0" y="0"/>
                      </a:moveTo>
                      <a:lnTo>
                        <a:pt x="96108" y="0"/>
                      </a:lnTo>
                      <a:lnTo>
                        <a:pt x="96108" y="132779"/>
                      </a:lnTo>
                      <a:lnTo>
                        <a:pt x="295180" y="132779"/>
                      </a:lnTo>
                      <a:lnTo>
                        <a:pt x="295180" y="0"/>
                      </a:lnTo>
                      <a:lnTo>
                        <a:pt x="391288" y="0"/>
                      </a:lnTo>
                      <a:lnTo>
                        <a:pt x="391288" y="353663"/>
                      </a:lnTo>
                      <a:lnTo>
                        <a:pt x="295180" y="353663"/>
                      </a:lnTo>
                      <a:lnTo>
                        <a:pt x="295180" y="200120"/>
                      </a:lnTo>
                      <a:lnTo>
                        <a:pt x="96108" y="200120"/>
                      </a:lnTo>
                      <a:lnTo>
                        <a:pt x="96108" y="353663"/>
                      </a:lnTo>
                      <a:lnTo>
                        <a:pt x="0" y="3536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Vrije vorm: vorm 39">
                  <a:extLst>
                    <a:ext uri="{FF2B5EF4-FFF2-40B4-BE49-F238E27FC236}">
                      <a16:creationId xmlns:a16="http://schemas.microsoft.com/office/drawing/2014/main" id="{509001E8-BCE3-4C7B-8982-92CA2BCEC041}"/>
                    </a:ext>
                  </a:extLst>
                </p:cNvPr>
                <p:cNvSpPr/>
                <p:nvPr/>
              </p:nvSpPr>
              <p:spPr>
                <a:xfrm>
                  <a:off x="10143838" y="3290505"/>
                  <a:ext cx="350711" cy="285368"/>
                </a:xfrm>
                <a:custGeom>
                  <a:avLst/>
                  <a:gdLst>
                    <a:gd name="connsiteX0" fmla="*/ 175356 w 350711"/>
                    <a:gd name="connsiteY0" fmla="*/ 0 h 285368"/>
                    <a:gd name="connsiteX1" fmla="*/ 350711 w 350711"/>
                    <a:gd name="connsiteY1" fmla="*/ 142685 h 285368"/>
                    <a:gd name="connsiteX2" fmla="*/ 175356 w 350711"/>
                    <a:gd name="connsiteY2" fmla="*/ 285369 h 285368"/>
                    <a:gd name="connsiteX3" fmla="*/ 0 w 350711"/>
                    <a:gd name="connsiteY3" fmla="*/ 142685 h 285368"/>
                    <a:gd name="connsiteX4" fmla="*/ 175356 w 350711"/>
                    <a:gd name="connsiteY4" fmla="*/ 0 h 285368"/>
                    <a:gd name="connsiteX5" fmla="*/ 175356 w 350711"/>
                    <a:gd name="connsiteY5" fmla="*/ 223933 h 285368"/>
                    <a:gd name="connsiteX6" fmla="*/ 260604 w 350711"/>
                    <a:gd name="connsiteY6" fmla="*/ 142685 h 285368"/>
                    <a:gd name="connsiteX7" fmla="*/ 175356 w 350711"/>
                    <a:gd name="connsiteY7" fmla="*/ 61436 h 285368"/>
                    <a:gd name="connsiteX8" fmla="*/ 90201 w 350711"/>
                    <a:gd name="connsiteY8" fmla="*/ 142685 h 285368"/>
                    <a:gd name="connsiteX9" fmla="*/ 175356 w 350711"/>
                    <a:gd name="connsiteY9" fmla="*/ 223933 h 28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711" h="285368">
                      <a:moveTo>
                        <a:pt x="175356" y="0"/>
                      </a:moveTo>
                      <a:cubicBezTo>
                        <a:pt x="280417" y="0"/>
                        <a:pt x="350711" y="42577"/>
                        <a:pt x="350711" y="142685"/>
                      </a:cubicBezTo>
                      <a:cubicBezTo>
                        <a:pt x="350711" y="242697"/>
                        <a:pt x="280417" y="285369"/>
                        <a:pt x="175356" y="285369"/>
                      </a:cubicBezTo>
                      <a:cubicBezTo>
                        <a:pt x="70390" y="285369"/>
                        <a:pt x="0" y="242792"/>
                        <a:pt x="0" y="142685"/>
                      </a:cubicBezTo>
                      <a:cubicBezTo>
                        <a:pt x="0" y="42577"/>
                        <a:pt x="70390" y="0"/>
                        <a:pt x="175356" y="0"/>
                      </a:cubicBezTo>
                      <a:close/>
                      <a:moveTo>
                        <a:pt x="175356" y="223933"/>
                      </a:moveTo>
                      <a:cubicBezTo>
                        <a:pt x="229363" y="223933"/>
                        <a:pt x="260604" y="194691"/>
                        <a:pt x="260604" y="142685"/>
                      </a:cubicBezTo>
                      <a:cubicBezTo>
                        <a:pt x="260604" y="90678"/>
                        <a:pt x="229363" y="61436"/>
                        <a:pt x="175356" y="61436"/>
                      </a:cubicBezTo>
                      <a:cubicBezTo>
                        <a:pt x="121348" y="61436"/>
                        <a:pt x="90201" y="90678"/>
                        <a:pt x="90201" y="142685"/>
                      </a:cubicBezTo>
                      <a:cubicBezTo>
                        <a:pt x="90201" y="194691"/>
                        <a:pt x="121348" y="223933"/>
                        <a:pt x="175356" y="22393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Vrije vorm: vorm 40">
                  <a:extLst>
                    <a:ext uri="{FF2B5EF4-FFF2-40B4-BE49-F238E27FC236}">
                      <a16:creationId xmlns:a16="http://schemas.microsoft.com/office/drawing/2014/main" id="{BBA19036-D472-48BE-BC9D-906C695193B0}"/>
                    </a:ext>
                  </a:extLst>
                </p:cNvPr>
                <p:cNvSpPr/>
                <p:nvPr/>
              </p:nvSpPr>
              <p:spPr>
                <a:xfrm>
                  <a:off x="10575702" y="3206305"/>
                  <a:ext cx="87152" cy="359568"/>
                </a:xfrm>
                <a:custGeom>
                  <a:avLst/>
                  <a:gdLst>
                    <a:gd name="connsiteX0" fmla="*/ 0 w 87152"/>
                    <a:gd name="connsiteY0" fmla="*/ 0 h 359568"/>
                    <a:gd name="connsiteX1" fmla="*/ 87153 w 87152"/>
                    <a:gd name="connsiteY1" fmla="*/ 0 h 359568"/>
                    <a:gd name="connsiteX2" fmla="*/ 87153 w 87152"/>
                    <a:gd name="connsiteY2" fmla="*/ 359569 h 359568"/>
                    <a:gd name="connsiteX3" fmla="*/ 0 w 87152"/>
                    <a:gd name="connsiteY3" fmla="*/ 359569 h 359568"/>
                    <a:gd name="connsiteX4" fmla="*/ 0 w 87152"/>
                    <a:gd name="connsiteY4" fmla="*/ 0 h 35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52" h="359568">
                      <a:moveTo>
                        <a:pt x="0" y="0"/>
                      </a:moveTo>
                      <a:lnTo>
                        <a:pt x="87153" y="0"/>
                      </a:lnTo>
                      <a:lnTo>
                        <a:pt x="87153" y="359569"/>
                      </a:lnTo>
                      <a:lnTo>
                        <a:pt x="0" y="3595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Vrije vorm: vorm 41">
                  <a:extLst>
                    <a:ext uri="{FF2B5EF4-FFF2-40B4-BE49-F238E27FC236}">
                      <a16:creationId xmlns:a16="http://schemas.microsoft.com/office/drawing/2014/main" id="{0E75C316-EFB6-4E24-89A3-F3B6805ED1B3}"/>
                    </a:ext>
                  </a:extLst>
                </p:cNvPr>
                <p:cNvSpPr/>
                <p:nvPr/>
              </p:nvSpPr>
              <p:spPr>
                <a:xfrm>
                  <a:off x="10755058" y="3206305"/>
                  <a:ext cx="87153" cy="359568"/>
                </a:xfrm>
                <a:custGeom>
                  <a:avLst/>
                  <a:gdLst>
                    <a:gd name="connsiteX0" fmla="*/ 0 w 87153"/>
                    <a:gd name="connsiteY0" fmla="*/ 0 h 359568"/>
                    <a:gd name="connsiteX1" fmla="*/ 87154 w 87153"/>
                    <a:gd name="connsiteY1" fmla="*/ 0 h 359568"/>
                    <a:gd name="connsiteX2" fmla="*/ 87154 w 87153"/>
                    <a:gd name="connsiteY2" fmla="*/ 359569 h 359568"/>
                    <a:gd name="connsiteX3" fmla="*/ 0 w 87153"/>
                    <a:gd name="connsiteY3" fmla="*/ 359569 h 359568"/>
                    <a:gd name="connsiteX4" fmla="*/ 0 w 87153"/>
                    <a:gd name="connsiteY4" fmla="*/ 0 h 35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53" h="359568">
                      <a:moveTo>
                        <a:pt x="0" y="0"/>
                      </a:moveTo>
                      <a:lnTo>
                        <a:pt x="87154" y="0"/>
                      </a:lnTo>
                      <a:lnTo>
                        <a:pt x="87154" y="359569"/>
                      </a:lnTo>
                      <a:lnTo>
                        <a:pt x="0" y="3595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Vrije vorm: vorm 42">
                  <a:extLst>
                    <a:ext uri="{FF2B5EF4-FFF2-40B4-BE49-F238E27FC236}">
                      <a16:creationId xmlns:a16="http://schemas.microsoft.com/office/drawing/2014/main" id="{79CD659A-7E50-49C5-A3D5-171FDF38FC20}"/>
                    </a:ext>
                  </a:extLst>
                </p:cNvPr>
                <p:cNvSpPr/>
                <p:nvPr/>
              </p:nvSpPr>
              <p:spPr>
                <a:xfrm>
                  <a:off x="10918507" y="3290505"/>
                  <a:ext cx="335279" cy="285273"/>
                </a:xfrm>
                <a:custGeom>
                  <a:avLst/>
                  <a:gdLst>
                    <a:gd name="connsiteX0" fmla="*/ 16764 w 335279"/>
                    <a:gd name="connsiteY0" fmla="*/ 91154 h 285273"/>
                    <a:gd name="connsiteX1" fmla="*/ 173831 w 335279"/>
                    <a:gd name="connsiteY1" fmla="*/ 0 h 285273"/>
                    <a:gd name="connsiteX2" fmla="*/ 325373 w 335279"/>
                    <a:gd name="connsiteY2" fmla="*/ 90106 h 285273"/>
                    <a:gd name="connsiteX3" fmla="*/ 325373 w 335279"/>
                    <a:gd name="connsiteY3" fmla="*/ 221837 h 285273"/>
                    <a:gd name="connsiteX4" fmla="*/ 335280 w 335279"/>
                    <a:gd name="connsiteY4" fmla="*/ 275368 h 285273"/>
                    <a:gd name="connsiteX5" fmla="*/ 248126 w 335279"/>
                    <a:gd name="connsiteY5" fmla="*/ 275368 h 285273"/>
                    <a:gd name="connsiteX6" fmla="*/ 242220 w 335279"/>
                    <a:gd name="connsiteY6" fmla="*/ 247174 h 285273"/>
                    <a:gd name="connsiteX7" fmla="*/ 117920 w 335279"/>
                    <a:gd name="connsiteY7" fmla="*/ 285274 h 285273"/>
                    <a:gd name="connsiteX8" fmla="*/ 0 w 335279"/>
                    <a:gd name="connsiteY8" fmla="*/ 199073 h 285273"/>
                    <a:gd name="connsiteX9" fmla="*/ 110013 w 335279"/>
                    <a:gd name="connsiteY9" fmla="*/ 117348 h 285273"/>
                    <a:gd name="connsiteX10" fmla="*/ 202596 w 335279"/>
                    <a:gd name="connsiteY10" fmla="*/ 110871 h 285273"/>
                    <a:gd name="connsiteX11" fmla="*/ 238220 w 335279"/>
                    <a:gd name="connsiteY11" fmla="*/ 83153 h 285273"/>
                    <a:gd name="connsiteX12" fmla="*/ 169830 w 335279"/>
                    <a:gd name="connsiteY12" fmla="*/ 51435 h 285273"/>
                    <a:gd name="connsiteX13" fmla="*/ 100965 w 335279"/>
                    <a:gd name="connsiteY13" fmla="*/ 91059 h 285273"/>
                    <a:gd name="connsiteX14" fmla="*/ 16764 w 335279"/>
                    <a:gd name="connsiteY14" fmla="*/ 91059 h 285273"/>
                    <a:gd name="connsiteX15" fmla="*/ 241172 w 335279"/>
                    <a:gd name="connsiteY15" fmla="*/ 146114 h 285273"/>
                    <a:gd name="connsiteX16" fmla="*/ 189642 w 335279"/>
                    <a:gd name="connsiteY16" fmla="*/ 157544 h 285273"/>
                    <a:gd name="connsiteX17" fmla="*/ 139160 w 335279"/>
                    <a:gd name="connsiteY17" fmla="*/ 162020 h 285273"/>
                    <a:gd name="connsiteX18" fmla="*/ 93058 w 335279"/>
                    <a:gd name="connsiteY18" fmla="*/ 196691 h 285273"/>
                    <a:gd name="connsiteX19" fmla="*/ 148018 w 335279"/>
                    <a:gd name="connsiteY19" fmla="*/ 233839 h 285273"/>
                    <a:gd name="connsiteX20" fmla="*/ 241172 w 335279"/>
                    <a:gd name="connsiteY20" fmla="*/ 167926 h 285273"/>
                    <a:gd name="connsiteX21" fmla="*/ 241172 w 335279"/>
                    <a:gd name="connsiteY21" fmla="*/ 146114 h 285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5279" h="285273">
                      <a:moveTo>
                        <a:pt x="16764" y="91154"/>
                      </a:moveTo>
                      <a:cubicBezTo>
                        <a:pt x="27146" y="9430"/>
                        <a:pt x="102489" y="0"/>
                        <a:pt x="173831" y="0"/>
                      </a:cubicBezTo>
                      <a:cubicBezTo>
                        <a:pt x="298609" y="0"/>
                        <a:pt x="325373" y="40577"/>
                        <a:pt x="325373" y="90106"/>
                      </a:cubicBezTo>
                      <a:lnTo>
                        <a:pt x="325373" y="221837"/>
                      </a:lnTo>
                      <a:cubicBezTo>
                        <a:pt x="325373" y="245078"/>
                        <a:pt x="329374" y="261938"/>
                        <a:pt x="335280" y="275368"/>
                      </a:cubicBezTo>
                      <a:lnTo>
                        <a:pt x="248126" y="275368"/>
                      </a:lnTo>
                      <a:cubicBezTo>
                        <a:pt x="245173" y="265938"/>
                        <a:pt x="242697" y="256508"/>
                        <a:pt x="242220" y="247174"/>
                      </a:cubicBezTo>
                      <a:cubicBezTo>
                        <a:pt x="212502" y="276892"/>
                        <a:pt x="156972" y="285274"/>
                        <a:pt x="117920" y="285274"/>
                      </a:cubicBezTo>
                      <a:cubicBezTo>
                        <a:pt x="48577" y="285274"/>
                        <a:pt x="0" y="260985"/>
                        <a:pt x="0" y="199073"/>
                      </a:cubicBezTo>
                      <a:cubicBezTo>
                        <a:pt x="0" y="134684"/>
                        <a:pt x="56959" y="120777"/>
                        <a:pt x="110013" y="117348"/>
                      </a:cubicBezTo>
                      <a:lnTo>
                        <a:pt x="202596" y="110871"/>
                      </a:lnTo>
                      <a:cubicBezTo>
                        <a:pt x="229362" y="108871"/>
                        <a:pt x="238220" y="104394"/>
                        <a:pt x="238220" y="83153"/>
                      </a:cubicBezTo>
                      <a:cubicBezTo>
                        <a:pt x="238220" y="61817"/>
                        <a:pt x="220407" y="51435"/>
                        <a:pt x="169830" y="51435"/>
                      </a:cubicBezTo>
                      <a:cubicBezTo>
                        <a:pt x="132683" y="51435"/>
                        <a:pt x="113347" y="54388"/>
                        <a:pt x="100965" y="91059"/>
                      </a:cubicBezTo>
                      <a:lnTo>
                        <a:pt x="16764" y="91059"/>
                      </a:lnTo>
                      <a:close/>
                      <a:moveTo>
                        <a:pt x="241172" y="146114"/>
                      </a:moveTo>
                      <a:cubicBezTo>
                        <a:pt x="224790" y="154019"/>
                        <a:pt x="206978" y="156019"/>
                        <a:pt x="189642" y="157544"/>
                      </a:cubicBezTo>
                      <a:lnTo>
                        <a:pt x="139160" y="162020"/>
                      </a:lnTo>
                      <a:cubicBezTo>
                        <a:pt x="108489" y="164497"/>
                        <a:pt x="93058" y="172879"/>
                        <a:pt x="93058" y="196691"/>
                      </a:cubicBezTo>
                      <a:cubicBezTo>
                        <a:pt x="93058" y="220504"/>
                        <a:pt x="115348" y="233839"/>
                        <a:pt x="148018" y="233839"/>
                      </a:cubicBezTo>
                      <a:cubicBezTo>
                        <a:pt x="192119" y="233839"/>
                        <a:pt x="241172" y="212503"/>
                        <a:pt x="241172" y="167926"/>
                      </a:cubicBezTo>
                      <a:lnTo>
                        <a:pt x="241172" y="1461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3490283-30DE-416C-B5B9-12AE78F6F2E8}"/>
                    </a:ext>
                  </a:extLst>
                </p:cNvPr>
                <p:cNvSpPr/>
                <p:nvPr/>
              </p:nvSpPr>
              <p:spPr>
                <a:xfrm>
                  <a:off x="11338559" y="3293458"/>
                  <a:ext cx="307561" cy="272510"/>
                </a:xfrm>
                <a:custGeom>
                  <a:avLst/>
                  <a:gdLst>
                    <a:gd name="connsiteX0" fmla="*/ 220409 w 307561"/>
                    <a:gd name="connsiteY0" fmla="*/ 121920 h 272510"/>
                    <a:gd name="connsiteX1" fmla="*/ 161925 w 307561"/>
                    <a:gd name="connsiteY1" fmla="*/ 67437 h 272510"/>
                    <a:gd name="connsiteX2" fmla="*/ 87154 w 307561"/>
                    <a:gd name="connsiteY2" fmla="*/ 144209 h 272510"/>
                    <a:gd name="connsiteX3" fmla="*/ 87154 w 307561"/>
                    <a:gd name="connsiteY3" fmla="*/ 272510 h 272510"/>
                    <a:gd name="connsiteX4" fmla="*/ 0 w 307561"/>
                    <a:gd name="connsiteY4" fmla="*/ 272510 h 272510"/>
                    <a:gd name="connsiteX5" fmla="*/ 0 w 307561"/>
                    <a:gd name="connsiteY5" fmla="*/ 6953 h 272510"/>
                    <a:gd name="connsiteX6" fmla="*/ 84201 w 307561"/>
                    <a:gd name="connsiteY6" fmla="*/ 6953 h 272510"/>
                    <a:gd name="connsiteX7" fmla="*/ 84201 w 307561"/>
                    <a:gd name="connsiteY7" fmla="*/ 45625 h 272510"/>
                    <a:gd name="connsiteX8" fmla="*/ 85153 w 307561"/>
                    <a:gd name="connsiteY8" fmla="*/ 45625 h 272510"/>
                    <a:gd name="connsiteX9" fmla="*/ 193643 w 307561"/>
                    <a:gd name="connsiteY9" fmla="*/ 0 h 272510"/>
                    <a:gd name="connsiteX10" fmla="*/ 307561 w 307561"/>
                    <a:gd name="connsiteY10" fmla="*/ 95631 h 272510"/>
                    <a:gd name="connsiteX11" fmla="*/ 307561 w 307561"/>
                    <a:gd name="connsiteY11" fmla="*/ 272415 h 272510"/>
                    <a:gd name="connsiteX12" fmla="*/ 220409 w 307561"/>
                    <a:gd name="connsiteY12" fmla="*/ 272415 h 272510"/>
                    <a:gd name="connsiteX13" fmla="*/ 220409 w 307561"/>
                    <a:gd name="connsiteY13" fmla="*/ 121920 h 27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7561" h="272510">
                      <a:moveTo>
                        <a:pt x="220409" y="121920"/>
                      </a:moveTo>
                      <a:cubicBezTo>
                        <a:pt x="220409" y="85249"/>
                        <a:pt x="201073" y="67437"/>
                        <a:pt x="161925" y="67437"/>
                      </a:cubicBezTo>
                      <a:cubicBezTo>
                        <a:pt x="121348" y="67437"/>
                        <a:pt x="87154" y="87725"/>
                        <a:pt x="87154" y="144209"/>
                      </a:cubicBezTo>
                      <a:lnTo>
                        <a:pt x="87154" y="272510"/>
                      </a:lnTo>
                      <a:lnTo>
                        <a:pt x="0" y="272510"/>
                      </a:lnTo>
                      <a:lnTo>
                        <a:pt x="0" y="6953"/>
                      </a:lnTo>
                      <a:lnTo>
                        <a:pt x="84201" y="6953"/>
                      </a:lnTo>
                      <a:lnTo>
                        <a:pt x="84201" y="45625"/>
                      </a:lnTo>
                      <a:lnTo>
                        <a:pt x="85153" y="45625"/>
                      </a:lnTo>
                      <a:cubicBezTo>
                        <a:pt x="100965" y="23336"/>
                        <a:pt x="142589" y="0"/>
                        <a:pt x="193643" y="0"/>
                      </a:cubicBezTo>
                      <a:cubicBezTo>
                        <a:pt x="238696" y="0"/>
                        <a:pt x="307561" y="17335"/>
                        <a:pt x="307561" y="95631"/>
                      </a:cubicBezTo>
                      <a:lnTo>
                        <a:pt x="307561" y="272415"/>
                      </a:lnTo>
                      <a:lnTo>
                        <a:pt x="220409" y="272415"/>
                      </a:lnTo>
                      <a:lnTo>
                        <a:pt x="220409" y="12192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B1394013-1863-4A11-BC4F-76CFCB6C1BCA}"/>
                    </a:ext>
                  </a:extLst>
                </p:cNvPr>
                <p:cNvSpPr/>
                <p:nvPr/>
              </p:nvSpPr>
              <p:spPr>
                <a:xfrm>
                  <a:off x="11726798" y="3206305"/>
                  <a:ext cx="338232" cy="369474"/>
                </a:xfrm>
                <a:custGeom>
                  <a:avLst/>
                  <a:gdLst>
                    <a:gd name="connsiteX0" fmla="*/ 254126 w 338232"/>
                    <a:gd name="connsiteY0" fmla="*/ 326422 h 369474"/>
                    <a:gd name="connsiteX1" fmla="*/ 253174 w 338232"/>
                    <a:gd name="connsiteY1" fmla="*/ 326422 h 369474"/>
                    <a:gd name="connsiteX2" fmla="*/ 148113 w 338232"/>
                    <a:gd name="connsiteY2" fmla="*/ 369475 h 369474"/>
                    <a:gd name="connsiteX3" fmla="*/ 0 w 338232"/>
                    <a:gd name="connsiteY3" fmla="*/ 229743 h 369474"/>
                    <a:gd name="connsiteX4" fmla="*/ 148113 w 338232"/>
                    <a:gd name="connsiteY4" fmla="*/ 87058 h 369474"/>
                    <a:gd name="connsiteX5" fmla="*/ 250127 w 338232"/>
                    <a:gd name="connsiteY5" fmla="*/ 126682 h 369474"/>
                    <a:gd name="connsiteX6" fmla="*/ 251079 w 338232"/>
                    <a:gd name="connsiteY6" fmla="*/ 126682 h 369474"/>
                    <a:gd name="connsiteX7" fmla="*/ 251079 w 338232"/>
                    <a:gd name="connsiteY7" fmla="*/ 0 h 369474"/>
                    <a:gd name="connsiteX8" fmla="*/ 338233 w 338232"/>
                    <a:gd name="connsiteY8" fmla="*/ 0 h 369474"/>
                    <a:gd name="connsiteX9" fmla="*/ 338233 w 338232"/>
                    <a:gd name="connsiteY9" fmla="*/ 359569 h 369474"/>
                    <a:gd name="connsiteX10" fmla="*/ 254031 w 338232"/>
                    <a:gd name="connsiteY10" fmla="*/ 359569 h 369474"/>
                    <a:gd name="connsiteX11" fmla="*/ 254031 w 338232"/>
                    <a:gd name="connsiteY11" fmla="*/ 326422 h 369474"/>
                    <a:gd name="connsiteX12" fmla="*/ 172402 w 338232"/>
                    <a:gd name="connsiteY12" fmla="*/ 305086 h 369474"/>
                    <a:gd name="connsiteX13" fmla="*/ 254126 w 338232"/>
                    <a:gd name="connsiteY13" fmla="*/ 228314 h 369474"/>
                    <a:gd name="connsiteX14" fmla="*/ 172402 w 338232"/>
                    <a:gd name="connsiteY14" fmla="*/ 151543 h 369474"/>
                    <a:gd name="connsiteX15" fmla="*/ 90201 w 338232"/>
                    <a:gd name="connsiteY15" fmla="*/ 228314 h 369474"/>
                    <a:gd name="connsiteX16" fmla="*/ 172402 w 338232"/>
                    <a:gd name="connsiteY16" fmla="*/ 305086 h 36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8232" h="369474">
                      <a:moveTo>
                        <a:pt x="254126" y="326422"/>
                      </a:moveTo>
                      <a:lnTo>
                        <a:pt x="253174" y="326422"/>
                      </a:lnTo>
                      <a:cubicBezTo>
                        <a:pt x="224980" y="360617"/>
                        <a:pt x="187737" y="369475"/>
                        <a:pt x="148113" y="369475"/>
                      </a:cubicBezTo>
                      <a:cubicBezTo>
                        <a:pt x="65437" y="369475"/>
                        <a:pt x="0" y="322421"/>
                        <a:pt x="0" y="229743"/>
                      </a:cubicBezTo>
                      <a:cubicBezTo>
                        <a:pt x="0" y="143542"/>
                        <a:pt x="64389" y="87058"/>
                        <a:pt x="148113" y="87058"/>
                      </a:cubicBezTo>
                      <a:cubicBezTo>
                        <a:pt x="197167" y="87058"/>
                        <a:pt x="233363" y="102870"/>
                        <a:pt x="250127" y="126682"/>
                      </a:cubicBezTo>
                      <a:lnTo>
                        <a:pt x="251079" y="126682"/>
                      </a:lnTo>
                      <a:lnTo>
                        <a:pt x="251079" y="0"/>
                      </a:lnTo>
                      <a:lnTo>
                        <a:pt x="338233" y="0"/>
                      </a:lnTo>
                      <a:lnTo>
                        <a:pt x="338233" y="359569"/>
                      </a:lnTo>
                      <a:lnTo>
                        <a:pt x="254031" y="359569"/>
                      </a:lnTo>
                      <a:lnTo>
                        <a:pt x="254031" y="326422"/>
                      </a:lnTo>
                      <a:close/>
                      <a:moveTo>
                        <a:pt x="172402" y="305086"/>
                      </a:moveTo>
                      <a:cubicBezTo>
                        <a:pt x="216026" y="305086"/>
                        <a:pt x="254126" y="278797"/>
                        <a:pt x="254126" y="228314"/>
                      </a:cubicBezTo>
                      <a:cubicBezTo>
                        <a:pt x="254126" y="177832"/>
                        <a:pt x="216026" y="151543"/>
                        <a:pt x="172402" y="151543"/>
                      </a:cubicBezTo>
                      <a:cubicBezTo>
                        <a:pt x="128301" y="151543"/>
                        <a:pt x="90201" y="177832"/>
                        <a:pt x="90201" y="228314"/>
                      </a:cubicBezTo>
                      <a:cubicBezTo>
                        <a:pt x="90201" y="278892"/>
                        <a:pt x="128301" y="305086"/>
                        <a:pt x="172402" y="3050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CACFDED7-BF51-4E86-8A6E-F0C2D61301E4}"/>
                </a:ext>
              </a:extLst>
            </p:cNvPr>
            <p:cNvSpPr/>
            <p:nvPr/>
          </p:nvSpPr>
          <p:spPr>
            <a:xfrm>
              <a:off x="1749214" y="2595439"/>
              <a:ext cx="6429351" cy="1664769"/>
            </a:xfrm>
            <a:custGeom>
              <a:avLst/>
              <a:gdLst>
                <a:gd name="connsiteX0" fmla="*/ 4356691 w 6429351"/>
                <a:gd name="connsiteY0" fmla="*/ 94325 h 1664769"/>
                <a:gd name="connsiteX1" fmla="*/ 4127710 w 6429351"/>
                <a:gd name="connsiteY1" fmla="*/ 507043 h 1664769"/>
                <a:gd name="connsiteX2" fmla="*/ 4483279 w 6429351"/>
                <a:gd name="connsiteY2" fmla="*/ 373693 h 1664769"/>
                <a:gd name="connsiteX3" fmla="*/ 4601960 w 6429351"/>
                <a:gd name="connsiteY3" fmla="*/ 183574 h 1664769"/>
                <a:gd name="connsiteX4" fmla="*/ 4721404 w 6429351"/>
                <a:gd name="connsiteY4" fmla="*/ 316543 h 1664769"/>
                <a:gd name="connsiteX5" fmla="*/ 4389553 w 6429351"/>
                <a:gd name="connsiteY5" fmla="*/ 927191 h 1664769"/>
                <a:gd name="connsiteX6" fmla="*/ 4287254 w 6429351"/>
                <a:gd name="connsiteY6" fmla="*/ 987199 h 1664769"/>
                <a:gd name="connsiteX7" fmla="*/ 4273729 w 6429351"/>
                <a:gd name="connsiteY7" fmla="*/ 908713 h 1664769"/>
                <a:gd name="connsiteX8" fmla="*/ 4438702 w 6429351"/>
                <a:gd name="connsiteY8" fmla="*/ 499614 h 1664769"/>
                <a:gd name="connsiteX9" fmla="*/ 4065798 w 6429351"/>
                <a:gd name="connsiteY9" fmla="*/ 658300 h 1664769"/>
                <a:gd name="connsiteX10" fmla="*/ 3963499 w 6429351"/>
                <a:gd name="connsiteY10" fmla="*/ 920428 h 1664769"/>
                <a:gd name="connsiteX11" fmla="*/ 3852914 w 6429351"/>
                <a:gd name="connsiteY11" fmla="*/ 860707 h 1664769"/>
                <a:gd name="connsiteX12" fmla="*/ 3919875 w 6429351"/>
                <a:gd name="connsiteY12" fmla="*/ 628868 h 1664769"/>
                <a:gd name="connsiteX13" fmla="*/ 3868535 w 6429351"/>
                <a:gd name="connsiteY13" fmla="*/ 459514 h 1664769"/>
                <a:gd name="connsiteX14" fmla="*/ 4028365 w 6429351"/>
                <a:gd name="connsiteY14" fmla="*/ 439511 h 1664769"/>
                <a:gd name="connsiteX15" fmla="*/ 4233057 w 6429351"/>
                <a:gd name="connsiteY15" fmla="*/ 41747 h 1664769"/>
                <a:gd name="connsiteX16" fmla="*/ 4322687 w 6429351"/>
                <a:gd name="connsiteY16" fmla="*/ 123 h 1664769"/>
                <a:gd name="connsiteX17" fmla="*/ 4356691 w 6429351"/>
                <a:gd name="connsiteY17" fmla="*/ 94325 h 1664769"/>
                <a:gd name="connsiteX18" fmla="*/ 1031228 w 6429351"/>
                <a:gd name="connsiteY18" fmla="*/ 156238 h 1664769"/>
                <a:gd name="connsiteX19" fmla="*/ 863112 w 6429351"/>
                <a:gd name="connsiteY19" fmla="*/ 532475 h 1664769"/>
                <a:gd name="connsiteX20" fmla="*/ 942836 w 6429351"/>
                <a:gd name="connsiteY20" fmla="*/ 213388 h 1664769"/>
                <a:gd name="connsiteX21" fmla="*/ 295326 w 6429351"/>
                <a:gd name="connsiteY21" fmla="*/ 451608 h 1664769"/>
                <a:gd name="connsiteX22" fmla="*/ 162643 w 6429351"/>
                <a:gd name="connsiteY22" fmla="*/ 607818 h 1664769"/>
                <a:gd name="connsiteX23" fmla="*/ 178550 w 6429351"/>
                <a:gd name="connsiteY23" fmla="*/ 653919 h 1664769"/>
                <a:gd name="connsiteX24" fmla="*/ 481636 w 6429351"/>
                <a:gd name="connsiteY24" fmla="*/ 610199 h 1664769"/>
                <a:gd name="connsiteX25" fmla="*/ 847491 w 6429351"/>
                <a:gd name="connsiteY25" fmla="*/ 653347 h 1664769"/>
                <a:gd name="connsiteX26" fmla="*/ 1135908 w 6429351"/>
                <a:gd name="connsiteY26" fmla="*/ 769362 h 1664769"/>
                <a:gd name="connsiteX27" fmla="*/ 1619016 w 6429351"/>
                <a:gd name="connsiteY27" fmla="*/ 593340 h 1664769"/>
                <a:gd name="connsiteX28" fmla="*/ 1538339 w 6429351"/>
                <a:gd name="connsiteY28" fmla="*/ 746692 h 1664769"/>
                <a:gd name="connsiteX29" fmla="*/ 1146576 w 6429351"/>
                <a:gd name="connsiteY29" fmla="*/ 984817 h 1664769"/>
                <a:gd name="connsiteX30" fmla="*/ 1058469 w 6429351"/>
                <a:gd name="connsiteY30" fmla="*/ 1064637 h 1664769"/>
                <a:gd name="connsiteX31" fmla="*/ 1030942 w 6429351"/>
                <a:gd name="connsiteY31" fmla="*/ 855087 h 1664769"/>
                <a:gd name="connsiteX32" fmla="*/ 867112 w 6429351"/>
                <a:gd name="connsiteY32" fmla="*/ 810605 h 1664769"/>
                <a:gd name="connsiteX33" fmla="*/ 311995 w 6429351"/>
                <a:gd name="connsiteY33" fmla="*/ 1650424 h 1664769"/>
                <a:gd name="connsiteX34" fmla="*/ 218745 w 6429351"/>
                <a:gd name="connsiteY34" fmla="*/ 1511550 h 1664769"/>
                <a:gd name="connsiteX35" fmla="*/ 692995 w 6429351"/>
                <a:gd name="connsiteY35" fmla="*/ 732691 h 1664769"/>
                <a:gd name="connsiteX36" fmla="*/ 348190 w 6429351"/>
                <a:gd name="connsiteY36" fmla="*/ 781554 h 1664769"/>
                <a:gd name="connsiteX37" fmla="*/ 29007 w 6429351"/>
                <a:gd name="connsiteY37" fmla="*/ 748597 h 1664769"/>
                <a:gd name="connsiteX38" fmla="*/ 21006 w 6429351"/>
                <a:gd name="connsiteY38" fmla="*/ 545048 h 1664769"/>
                <a:gd name="connsiteX39" fmla="*/ 617557 w 6429351"/>
                <a:gd name="connsiteY39" fmla="*/ 143569 h 1664769"/>
                <a:gd name="connsiteX40" fmla="*/ 1031228 w 6429351"/>
                <a:gd name="connsiteY40" fmla="*/ 156238 h 1664769"/>
                <a:gd name="connsiteX41" fmla="*/ 5270615 w 6429351"/>
                <a:gd name="connsiteY41" fmla="*/ 731357 h 1664769"/>
                <a:gd name="connsiteX42" fmla="*/ 5660759 w 6429351"/>
                <a:gd name="connsiteY42" fmla="*/ 573718 h 1664769"/>
                <a:gd name="connsiteX43" fmla="*/ 5595703 w 6429351"/>
                <a:gd name="connsiteY43" fmla="*/ 697353 h 1664769"/>
                <a:gd name="connsiteX44" fmla="*/ 5275568 w 6429351"/>
                <a:gd name="connsiteY44" fmla="*/ 896425 h 1664769"/>
                <a:gd name="connsiteX45" fmla="*/ 5173746 w 6429351"/>
                <a:gd name="connsiteY45" fmla="*/ 869470 h 1664769"/>
                <a:gd name="connsiteX46" fmla="*/ 5186605 w 6429351"/>
                <a:gd name="connsiteY46" fmla="*/ 784792 h 1664769"/>
                <a:gd name="connsiteX47" fmla="*/ 5019822 w 6429351"/>
                <a:gd name="connsiteY47" fmla="*/ 764695 h 1664769"/>
                <a:gd name="connsiteX48" fmla="*/ 4947718 w 6429351"/>
                <a:gd name="connsiteY48" fmla="*/ 914332 h 1664769"/>
                <a:gd name="connsiteX49" fmla="*/ 4843800 w 6429351"/>
                <a:gd name="connsiteY49" fmla="*/ 948146 h 1664769"/>
                <a:gd name="connsiteX50" fmla="*/ 4819416 w 6429351"/>
                <a:gd name="connsiteY50" fmla="*/ 904141 h 1664769"/>
                <a:gd name="connsiteX51" fmla="*/ 4734548 w 6429351"/>
                <a:gd name="connsiteY51" fmla="*/ 949765 h 1664769"/>
                <a:gd name="connsiteX52" fmla="*/ 4483946 w 6429351"/>
                <a:gd name="connsiteY52" fmla="*/ 885281 h 1664769"/>
                <a:gd name="connsiteX53" fmla="*/ 4620534 w 6429351"/>
                <a:gd name="connsiteY53" fmla="*/ 690114 h 1664769"/>
                <a:gd name="connsiteX54" fmla="*/ 4860945 w 6429351"/>
                <a:gd name="connsiteY54" fmla="*/ 713926 h 1664769"/>
                <a:gd name="connsiteX55" fmla="*/ 4900569 w 6429351"/>
                <a:gd name="connsiteY55" fmla="*/ 708402 h 1664769"/>
                <a:gd name="connsiteX56" fmla="*/ 4910380 w 6429351"/>
                <a:gd name="connsiteY56" fmla="*/ 659443 h 1664769"/>
                <a:gd name="connsiteX57" fmla="*/ 4904284 w 6429351"/>
                <a:gd name="connsiteY57" fmla="*/ 593721 h 1664769"/>
                <a:gd name="connsiteX58" fmla="*/ 4817606 w 6429351"/>
                <a:gd name="connsiteY58" fmla="*/ 596293 h 1664769"/>
                <a:gd name="connsiteX59" fmla="*/ 4758456 w 6429351"/>
                <a:gd name="connsiteY59" fmla="*/ 558288 h 1664769"/>
                <a:gd name="connsiteX60" fmla="*/ 4805509 w 6429351"/>
                <a:gd name="connsiteY60" fmla="*/ 505329 h 1664769"/>
                <a:gd name="connsiteX61" fmla="*/ 5004201 w 6429351"/>
                <a:gd name="connsiteY61" fmla="*/ 545429 h 1664769"/>
                <a:gd name="connsiteX62" fmla="*/ 5023346 w 6429351"/>
                <a:gd name="connsiteY62" fmla="*/ 643060 h 1664769"/>
                <a:gd name="connsiteX63" fmla="*/ 5270615 w 6429351"/>
                <a:gd name="connsiteY63" fmla="*/ 731357 h 1664769"/>
                <a:gd name="connsiteX64" fmla="*/ 6012803 w 6429351"/>
                <a:gd name="connsiteY64" fmla="*/ 219388 h 1664769"/>
                <a:gd name="connsiteX65" fmla="*/ 5960415 w 6429351"/>
                <a:gd name="connsiteY65" fmla="*/ 386076 h 1664769"/>
                <a:gd name="connsiteX66" fmla="*/ 6360465 w 6429351"/>
                <a:gd name="connsiteY66" fmla="*/ 347976 h 1664769"/>
                <a:gd name="connsiteX67" fmla="*/ 6405709 w 6429351"/>
                <a:gd name="connsiteY67" fmla="*/ 447988 h 1664769"/>
                <a:gd name="connsiteX68" fmla="*/ 5884978 w 6429351"/>
                <a:gd name="connsiteY68" fmla="*/ 501138 h 1664769"/>
                <a:gd name="connsiteX69" fmla="*/ 5820398 w 6429351"/>
                <a:gd name="connsiteY69" fmla="*/ 638869 h 1664769"/>
                <a:gd name="connsiteX70" fmla="*/ 5842115 w 6429351"/>
                <a:gd name="connsiteY70" fmla="*/ 871089 h 1664769"/>
                <a:gd name="connsiteX71" fmla="*/ 5719909 w 6429351"/>
                <a:gd name="connsiteY71" fmla="*/ 950432 h 1664769"/>
                <a:gd name="connsiteX72" fmla="*/ 5752580 w 6429351"/>
                <a:gd name="connsiteY72" fmla="*/ 508472 h 1664769"/>
                <a:gd name="connsiteX73" fmla="*/ 5342053 w 6429351"/>
                <a:gd name="connsiteY73" fmla="*/ 445607 h 1664769"/>
                <a:gd name="connsiteX74" fmla="*/ 5342053 w 6429351"/>
                <a:gd name="connsiteY74" fmla="*/ 388457 h 1664769"/>
                <a:gd name="connsiteX75" fmla="*/ 5817540 w 6429351"/>
                <a:gd name="connsiteY75" fmla="*/ 388457 h 1664769"/>
                <a:gd name="connsiteX76" fmla="*/ 6012803 w 6429351"/>
                <a:gd name="connsiteY76" fmla="*/ 219388 h 1664769"/>
                <a:gd name="connsiteX77" fmla="*/ 2333581 w 6429351"/>
                <a:gd name="connsiteY77" fmla="*/ 431129 h 1664769"/>
                <a:gd name="connsiteX78" fmla="*/ 2421116 w 6429351"/>
                <a:gd name="connsiteY78" fmla="*/ 616581 h 1664769"/>
                <a:gd name="connsiteX79" fmla="*/ 2127365 w 6429351"/>
                <a:gd name="connsiteY79" fmla="*/ 772029 h 1664769"/>
                <a:gd name="connsiteX80" fmla="*/ 2132127 w 6429351"/>
                <a:gd name="connsiteY80" fmla="*/ 865088 h 1664769"/>
                <a:gd name="connsiteX81" fmla="*/ 2466265 w 6429351"/>
                <a:gd name="connsiteY81" fmla="*/ 646013 h 1664769"/>
                <a:gd name="connsiteX82" fmla="*/ 2567420 w 6429351"/>
                <a:gd name="connsiteY82" fmla="*/ 571813 h 1664769"/>
                <a:gd name="connsiteX83" fmla="*/ 2551418 w 6429351"/>
                <a:gd name="connsiteY83" fmla="*/ 813082 h 1664769"/>
                <a:gd name="connsiteX84" fmla="*/ 2793258 w 6429351"/>
                <a:gd name="connsiteY84" fmla="*/ 625344 h 1664769"/>
                <a:gd name="connsiteX85" fmla="*/ 3039289 w 6429351"/>
                <a:gd name="connsiteY85" fmla="*/ 832513 h 1664769"/>
                <a:gd name="connsiteX86" fmla="*/ 3050433 w 6429351"/>
                <a:gd name="connsiteY86" fmla="*/ 703925 h 1664769"/>
                <a:gd name="connsiteX87" fmla="*/ 3290939 w 6429351"/>
                <a:gd name="connsiteY87" fmla="*/ 625344 h 1664769"/>
                <a:gd name="connsiteX88" fmla="*/ 3303607 w 6429351"/>
                <a:gd name="connsiteY88" fmla="*/ 801556 h 1664769"/>
                <a:gd name="connsiteX89" fmla="*/ 3224264 w 6429351"/>
                <a:gd name="connsiteY89" fmla="*/ 865850 h 1664769"/>
                <a:gd name="connsiteX90" fmla="*/ 3634125 w 6429351"/>
                <a:gd name="connsiteY90" fmla="*/ 810891 h 1664769"/>
                <a:gd name="connsiteX91" fmla="*/ 3696133 w 6429351"/>
                <a:gd name="connsiteY91" fmla="*/ 815749 h 1664769"/>
                <a:gd name="connsiteX92" fmla="*/ 3483058 w 6429351"/>
                <a:gd name="connsiteY92" fmla="*/ 938907 h 1664769"/>
                <a:gd name="connsiteX93" fmla="*/ 3103773 w 6429351"/>
                <a:gd name="connsiteY93" fmla="*/ 936049 h 1664769"/>
                <a:gd name="connsiteX94" fmla="*/ 3019381 w 6429351"/>
                <a:gd name="connsiteY94" fmla="*/ 967291 h 1664769"/>
                <a:gd name="connsiteX95" fmla="*/ 2757539 w 6429351"/>
                <a:gd name="connsiteY95" fmla="*/ 751645 h 1664769"/>
                <a:gd name="connsiteX96" fmla="*/ 2469693 w 6429351"/>
                <a:gd name="connsiteY96" fmla="*/ 980150 h 1664769"/>
                <a:gd name="connsiteX97" fmla="*/ 2389684 w 6429351"/>
                <a:gd name="connsiteY97" fmla="*/ 845181 h 1664769"/>
                <a:gd name="connsiteX98" fmla="*/ 2101552 w 6429351"/>
                <a:gd name="connsiteY98" fmla="*/ 1015297 h 1664769"/>
                <a:gd name="connsiteX99" fmla="*/ 1999540 w 6429351"/>
                <a:gd name="connsiteY99" fmla="*/ 799270 h 1664769"/>
                <a:gd name="connsiteX100" fmla="*/ 1891621 w 6429351"/>
                <a:gd name="connsiteY100" fmla="*/ 793746 h 1664769"/>
                <a:gd name="connsiteX101" fmla="*/ 1728172 w 6429351"/>
                <a:gd name="connsiteY101" fmla="*/ 1056541 h 1664769"/>
                <a:gd name="connsiteX102" fmla="*/ 1586821 w 6429351"/>
                <a:gd name="connsiteY102" fmla="*/ 978531 h 1664769"/>
                <a:gd name="connsiteX103" fmla="*/ 1745127 w 6429351"/>
                <a:gd name="connsiteY103" fmla="*/ 539428 h 1664769"/>
                <a:gd name="connsiteX104" fmla="*/ 1873428 w 6429351"/>
                <a:gd name="connsiteY104" fmla="*/ 571528 h 1664769"/>
                <a:gd name="connsiteX105" fmla="*/ 1868475 w 6429351"/>
                <a:gd name="connsiteY105" fmla="*/ 652395 h 1664769"/>
                <a:gd name="connsiteX106" fmla="*/ 2024971 w 6429351"/>
                <a:gd name="connsiteY106" fmla="*/ 675541 h 1664769"/>
                <a:gd name="connsiteX107" fmla="*/ 2333581 w 6429351"/>
                <a:gd name="connsiteY107" fmla="*/ 431129 h 1664769"/>
                <a:gd name="connsiteX108" fmla="*/ 2338534 w 6429351"/>
                <a:gd name="connsiteY108" fmla="*/ 538000 h 1664769"/>
                <a:gd name="connsiteX109" fmla="*/ 2153559 w 6429351"/>
                <a:gd name="connsiteY109" fmla="*/ 653062 h 1664769"/>
                <a:gd name="connsiteX110" fmla="*/ 2338534 w 6429351"/>
                <a:gd name="connsiteY110" fmla="*/ 538000 h 1664769"/>
                <a:gd name="connsiteX111" fmla="*/ 1761224 w 6429351"/>
                <a:gd name="connsiteY111" fmla="*/ 745359 h 1664769"/>
                <a:gd name="connsiteX112" fmla="*/ 1680261 w 6429351"/>
                <a:gd name="connsiteY112" fmla="*/ 908427 h 1664769"/>
                <a:gd name="connsiteX113" fmla="*/ 1754461 w 6429351"/>
                <a:gd name="connsiteY113" fmla="*/ 908998 h 1664769"/>
                <a:gd name="connsiteX114" fmla="*/ 1782941 w 6429351"/>
                <a:gd name="connsiteY114" fmla="*/ 744978 h 1664769"/>
                <a:gd name="connsiteX115" fmla="*/ 1761224 w 6429351"/>
                <a:gd name="connsiteY115" fmla="*/ 745359 h 1664769"/>
                <a:gd name="connsiteX116" fmla="*/ 3183116 w 6429351"/>
                <a:gd name="connsiteY116" fmla="*/ 694400 h 1664769"/>
                <a:gd name="connsiteX117" fmla="*/ 3125585 w 6429351"/>
                <a:gd name="connsiteY117" fmla="*/ 808700 h 1664769"/>
                <a:gd name="connsiteX118" fmla="*/ 3223597 w 6429351"/>
                <a:gd name="connsiteY118" fmla="*/ 746597 h 1664769"/>
                <a:gd name="connsiteX119" fmla="*/ 3183116 w 6429351"/>
                <a:gd name="connsiteY119" fmla="*/ 694400 h 1664769"/>
                <a:gd name="connsiteX120" fmla="*/ 4611485 w 6429351"/>
                <a:gd name="connsiteY120" fmla="*/ 888520 h 1664769"/>
                <a:gd name="connsiteX121" fmla="*/ 4794460 w 6429351"/>
                <a:gd name="connsiteY121" fmla="*/ 790888 h 1664769"/>
                <a:gd name="connsiteX122" fmla="*/ 4695591 w 6429351"/>
                <a:gd name="connsiteY122" fmla="*/ 752407 h 1664769"/>
                <a:gd name="connsiteX123" fmla="*/ 4611485 w 6429351"/>
                <a:gd name="connsiteY123" fmla="*/ 888520 h 1664769"/>
                <a:gd name="connsiteX124" fmla="*/ 368097 w 6429351"/>
                <a:gd name="connsiteY124" fmla="*/ 1258756 h 1664769"/>
                <a:gd name="connsiteX125" fmla="*/ 395815 w 6429351"/>
                <a:gd name="connsiteY125" fmla="*/ 1520694 h 1664769"/>
                <a:gd name="connsiteX126" fmla="*/ 713950 w 6429351"/>
                <a:gd name="connsiteY126" fmla="*/ 862612 h 1664769"/>
                <a:gd name="connsiteX127" fmla="*/ 362192 w 6429351"/>
                <a:gd name="connsiteY127" fmla="*/ 1267805 h 16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429351" h="1664769">
                  <a:moveTo>
                    <a:pt x="4356691" y="94325"/>
                  </a:moveTo>
                  <a:cubicBezTo>
                    <a:pt x="4301922" y="186051"/>
                    <a:pt x="4155428" y="433225"/>
                    <a:pt x="4127710" y="507043"/>
                  </a:cubicBezTo>
                  <a:cubicBezTo>
                    <a:pt x="4127710" y="507043"/>
                    <a:pt x="4370598" y="440368"/>
                    <a:pt x="4483279" y="373693"/>
                  </a:cubicBezTo>
                  <a:cubicBezTo>
                    <a:pt x="4522998" y="327688"/>
                    <a:pt x="4563860" y="221674"/>
                    <a:pt x="4601960" y="183574"/>
                  </a:cubicBezTo>
                  <a:cubicBezTo>
                    <a:pt x="4657300" y="128234"/>
                    <a:pt x="4874089" y="121567"/>
                    <a:pt x="4721404" y="316543"/>
                  </a:cubicBezTo>
                  <a:cubicBezTo>
                    <a:pt x="4648347" y="409793"/>
                    <a:pt x="4455465" y="695543"/>
                    <a:pt x="4389553" y="927191"/>
                  </a:cubicBezTo>
                  <a:cubicBezTo>
                    <a:pt x="4376980" y="971197"/>
                    <a:pt x="4338403" y="992818"/>
                    <a:pt x="4287254" y="987199"/>
                  </a:cubicBezTo>
                  <a:cubicBezTo>
                    <a:pt x="4252774" y="983389"/>
                    <a:pt x="4264109" y="946527"/>
                    <a:pt x="4273729" y="908713"/>
                  </a:cubicBezTo>
                  <a:cubicBezTo>
                    <a:pt x="4312686" y="754979"/>
                    <a:pt x="4440416" y="501328"/>
                    <a:pt x="4438702" y="499614"/>
                  </a:cubicBezTo>
                  <a:cubicBezTo>
                    <a:pt x="4380599" y="536095"/>
                    <a:pt x="4065798" y="658300"/>
                    <a:pt x="4065798" y="658300"/>
                  </a:cubicBezTo>
                  <a:cubicBezTo>
                    <a:pt x="4018077" y="760218"/>
                    <a:pt x="3995027" y="888805"/>
                    <a:pt x="3963499" y="920428"/>
                  </a:cubicBezTo>
                  <a:cubicBezTo>
                    <a:pt x="3900539" y="983579"/>
                    <a:pt x="3854533" y="905284"/>
                    <a:pt x="3852914" y="860707"/>
                  </a:cubicBezTo>
                  <a:cubicBezTo>
                    <a:pt x="3850247" y="786316"/>
                    <a:pt x="3895777" y="682494"/>
                    <a:pt x="3919875" y="628868"/>
                  </a:cubicBezTo>
                  <a:cubicBezTo>
                    <a:pt x="3873107" y="594292"/>
                    <a:pt x="3824149" y="543334"/>
                    <a:pt x="3868535" y="459514"/>
                  </a:cubicBezTo>
                  <a:cubicBezTo>
                    <a:pt x="3881965" y="434368"/>
                    <a:pt x="3952927" y="360930"/>
                    <a:pt x="4028365" y="439511"/>
                  </a:cubicBezTo>
                  <a:cubicBezTo>
                    <a:pt x="4046652" y="397411"/>
                    <a:pt x="4211816" y="75180"/>
                    <a:pt x="4233057" y="41747"/>
                  </a:cubicBezTo>
                  <a:cubicBezTo>
                    <a:pt x="4250012" y="15077"/>
                    <a:pt x="4276777" y="1361"/>
                    <a:pt x="4322687" y="123"/>
                  </a:cubicBezTo>
                  <a:cubicBezTo>
                    <a:pt x="4368597" y="-925"/>
                    <a:pt x="4411460" y="2695"/>
                    <a:pt x="4356691" y="94325"/>
                  </a:cubicBezTo>
                  <a:close/>
                  <a:moveTo>
                    <a:pt x="1031228" y="156238"/>
                  </a:moveTo>
                  <a:cubicBezTo>
                    <a:pt x="1194201" y="308923"/>
                    <a:pt x="952456" y="489327"/>
                    <a:pt x="863112" y="532475"/>
                  </a:cubicBezTo>
                  <a:cubicBezTo>
                    <a:pt x="862255" y="529999"/>
                    <a:pt x="1098379" y="242439"/>
                    <a:pt x="942836" y="213388"/>
                  </a:cubicBezTo>
                  <a:cubicBezTo>
                    <a:pt x="855111" y="196909"/>
                    <a:pt x="564503" y="252726"/>
                    <a:pt x="295326" y="451608"/>
                  </a:cubicBezTo>
                  <a:cubicBezTo>
                    <a:pt x="232366" y="498090"/>
                    <a:pt x="181122" y="546763"/>
                    <a:pt x="162643" y="607818"/>
                  </a:cubicBezTo>
                  <a:cubicBezTo>
                    <a:pt x="157976" y="623058"/>
                    <a:pt x="159881" y="644108"/>
                    <a:pt x="178550" y="653919"/>
                  </a:cubicBezTo>
                  <a:cubicBezTo>
                    <a:pt x="238081" y="684875"/>
                    <a:pt x="504210" y="603055"/>
                    <a:pt x="481636" y="610199"/>
                  </a:cubicBezTo>
                  <a:cubicBezTo>
                    <a:pt x="577743" y="579529"/>
                    <a:pt x="801295" y="553430"/>
                    <a:pt x="847491" y="653347"/>
                  </a:cubicBezTo>
                  <a:cubicBezTo>
                    <a:pt x="876066" y="652014"/>
                    <a:pt x="1078091" y="593721"/>
                    <a:pt x="1135908" y="769362"/>
                  </a:cubicBezTo>
                  <a:cubicBezTo>
                    <a:pt x="1201440" y="697924"/>
                    <a:pt x="1448518" y="477230"/>
                    <a:pt x="1619016" y="593340"/>
                  </a:cubicBezTo>
                  <a:cubicBezTo>
                    <a:pt x="1646257" y="611914"/>
                    <a:pt x="1556913" y="744787"/>
                    <a:pt x="1538339" y="746692"/>
                  </a:cubicBezTo>
                  <a:cubicBezTo>
                    <a:pt x="1538339" y="746692"/>
                    <a:pt x="1443089" y="583529"/>
                    <a:pt x="1146576" y="984817"/>
                  </a:cubicBezTo>
                  <a:cubicBezTo>
                    <a:pt x="1117334" y="1024822"/>
                    <a:pt x="1104856" y="1080067"/>
                    <a:pt x="1058469" y="1064637"/>
                  </a:cubicBezTo>
                  <a:cubicBezTo>
                    <a:pt x="986651" y="1040729"/>
                    <a:pt x="1030942" y="855087"/>
                    <a:pt x="1030942" y="855087"/>
                  </a:cubicBezTo>
                  <a:cubicBezTo>
                    <a:pt x="1017702" y="780506"/>
                    <a:pt x="868255" y="798604"/>
                    <a:pt x="867112" y="810605"/>
                  </a:cubicBezTo>
                  <a:cubicBezTo>
                    <a:pt x="778625" y="1707003"/>
                    <a:pt x="394672" y="1690906"/>
                    <a:pt x="311995" y="1650424"/>
                  </a:cubicBezTo>
                  <a:cubicBezTo>
                    <a:pt x="253607" y="1621849"/>
                    <a:pt x="232461" y="1574605"/>
                    <a:pt x="218745" y="1511550"/>
                  </a:cubicBezTo>
                  <a:cubicBezTo>
                    <a:pt x="106160" y="995104"/>
                    <a:pt x="692995" y="732691"/>
                    <a:pt x="692995" y="732691"/>
                  </a:cubicBezTo>
                  <a:cubicBezTo>
                    <a:pt x="684899" y="674493"/>
                    <a:pt x="427343" y="759742"/>
                    <a:pt x="348190" y="781554"/>
                  </a:cubicBezTo>
                  <a:cubicBezTo>
                    <a:pt x="205982" y="820606"/>
                    <a:pt x="77775" y="811558"/>
                    <a:pt x="29007" y="748597"/>
                  </a:cubicBezTo>
                  <a:cubicBezTo>
                    <a:pt x="-7759" y="701163"/>
                    <a:pt x="-8616" y="606103"/>
                    <a:pt x="21006" y="545048"/>
                  </a:cubicBezTo>
                  <a:cubicBezTo>
                    <a:pt x="126924" y="327116"/>
                    <a:pt x="415818" y="198624"/>
                    <a:pt x="617557" y="143569"/>
                  </a:cubicBezTo>
                  <a:cubicBezTo>
                    <a:pt x="913023" y="62893"/>
                    <a:pt x="1031228" y="156238"/>
                    <a:pt x="1031228" y="156238"/>
                  </a:cubicBezTo>
                  <a:close/>
                  <a:moveTo>
                    <a:pt x="5270615" y="731357"/>
                  </a:moveTo>
                  <a:cubicBezTo>
                    <a:pt x="5321860" y="681351"/>
                    <a:pt x="5523218" y="479992"/>
                    <a:pt x="5660759" y="573718"/>
                  </a:cubicBezTo>
                  <a:cubicBezTo>
                    <a:pt x="5682762" y="588673"/>
                    <a:pt x="5610658" y="695829"/>
                    <a:pt x="5595703" y="697353"/>
                  </a:cubicBezTo>
                  <a:cubicBezTo>
                    <a:pt x="5595703" y="697353"/>
                    <a:pt x="5515122" y="563050"/>
                    <a:pt x="5275568" y="896425"/>
                  </a:cubicBezTo>
                  <a:cubicBezTo>
                    <a:pt x="5203940" y="1004344"/>
                    <a:pt x="5158411" y="986818"/>
                    <a:pt x="5173746" y="869470"/>
                  </a:cubicBezTo>
                  <a:cubicBezTo>
                    <a:pt x="5176889" y="845752"/>
                    <a:pt x="5186605" y="784792"/>
                    <a:pt x="5186605" y="784792"/>
                  </a:cubicBezTo>
                  <a:cubicBezTo>
                    <a:pt x="5213846" y="639727"/>
                    <a:pt x="5019822" y="764695"/>
                    <a:pt x="5019822" y="764695"/>
                  </a:cubicBezTo>
                  <a:cubicBezTo>
                    <a:pt x="4997343" y="824988"/>
                    <a:pt x="4974673" y="871089"/>
                    <a:pt x="4947718" y="914332"/>
                  </a:cubicBezTo>
                  <a:cubicBezTo>
                    <a:pt x="4926191" y="948813"/>
                    <a:pt x="4876947" y="973387"/>
                    <a:pt x="4843800" y="948146"/>
                  </a:cubicBezTo>
                  <a:cubicBezTo>
                    <a:pt x="4827417" y="939669"/>
                    <a:pt x="4833132" y="910332"/>
                    <a:pt x="4819416" y="904141"/>
                  </a:cubicBezTo>
                  <a:cubicBezTo>
                    <a:pt x="4798556" y="894616"/>
                    <a:pt x="4746549" y="941764"/>
                    <a:pt x="4734548" y="949765"/>
                  </a:cubicBezTo>
                  <a:cubicBezTo>
                    <a:pt x="4534904" y="1084068"/>
                    <a:pt x="4476897" y="943288"/>
                    <a:pt x="4483946" y="885281"/>
                  </a:cubicBezTo>
                  <a:cubicBezTo>
                    <a:pt x="4493851" y="804128"/>
                    <a:pt x="4547382" y="733834"/>
                    <a:pt x="4620534" y="690114"/>
                  </a:cubicBezTo>
                  <a:cubicBezTo>
                    <a:pt x="4741215" y="617914"/>
                    <a:pt x="4811605" y="694876"/>
                    <a:pt x="4860945" y="713926"/>
                  </a:cubicBezTo>
                  <a:cubicBezTo>
                    <a:pt x="4886758" y="723832"/>
                    <a:pt x="4898092" y="714688"/>
                    <a:pt x="4900569" y="708402"/>
                  </a:cubicBezTo>
                  <a:cubicBezTo>
                    <a:pt x="4900569" y="708402"/>
                    <a:pt x="4906665" y="688590"/>
                    <a:pt x="4910380" y="659443"/>
                  </a:cubicBezTo>
                  <a:cubicBezTo>
                    <a:pt x="4914094" y="629916"/>
                    <a:pt x="4912761" y="602103"/>
                    <a:pt x="4904284" y="593721"/>
                  </a:cubicBezTo>
                  <a:cubicBezTo>
                    <a:pt x="4881328" y="571051"/>
                    <a:pt x="4869041" y="581338"/>
                    <a:pt x="4817606" y="596293"/>
                  </a:cubicBezTo>
                  <a:cubicBezTo>
                    <a:pt x="4785031" y="605913"/>
                    <a:pt x="4760932" y="580386"/>
                    <a:pt x="4758456" y="558288"/>
                  </a:cubicBezTo>
                  <a:cubicBezTo>
                    <a:pt x="4757408" y="549906"/>
                    <a:pt x="4759122" y="534380"/>
                    <a:pt x="4805509" y="505329"/>
                  </a:cubicBezTo>
                  <a:cubicBezTo>
                    <a:pt x="4875899" y="461038"/>
                    <a:pt x="4968578" y="489994"/>
                    <a:pt x="5004201" y="545429"/>
                  </a:cubicBezTo>
                  <a:cubicBezTo>
                    <a:pt x="5034014" y="591911"/>
                    <a:pt x="5024394" y="642394"/>
                    <a:pt x="5023346" y="643060"/>
                  </a:cubicBezTo>
                  <a:cubicBezTo>
                    <a:pt x="5048397" y="625344"/>
                    <a:pt x="5294428" y="531332"/>
                    <a:pt x="5270615" y="731357"/>
                  </a:cubicBezTo>
                  <a:close/>
                  <a:moveTo>
                    <a:pt x="6012803" y="219388"/>
                  </a:moveTo>
                  <a:cubicBezTo>
                    <a:pt x="6120245" y="178240"/>
                    <a:pt x="6009184" y="292350"/>
                    <a:pt x="5960415" y="386076"/>
                  </a:cubicBezTo>
                  <a:cubicBezTo>
                    <a:pt x="5962702" y="381885"/>
                    <a:pt x="6234259" y="386076"/>
                    <a:pt x="6360465" y="347976"/>
                  </a:cubicBezTo>
                  <a:cubicBezTo>
                    <a:pt x="6407900" y="333688"/>
                    <a:pt x="6461145" y="412651"/>
                    <a:pt x="6405709" y="447988"/>
                  </a:cubicBezTo>
                  <a:cubicBezTo>
                    <a:pt x="6300934" y="514663"/>
                    <a:pt x="5884978" y="501138"/>
                    <a:pt x="5884978" y="501138"/>
                  </a:cubicBezTo>
                  <a:cubicBezTo>
                    <a:pt x="5884978" y="501138"/>
                    <a:pt x="5846878" y="558288"/>
                    <a:pt x="5820398" y="638869"/>
                  </a:cubicBezTo>
                  <a:cubicBezTo>
                    <a:pt x="5801634" y="695924"/>
                    <a:pt x="5780203" y="836132"/>
                    <a:pt x="5842115" y="871089"/>
                  </a:cubicBezTo>
                  <a:cubicBezTo>
                    <a:pt x="5925650" y="918238"/>
                    <a:pt x="5751056" y="964434"/>
                    <a:pt x="5719909" y="950432"/>
                  </a:cubicBezTo>
                  <a:cubicBezTo>
                    <a:pt x="5556937" y="877280"/>
                    <a:pt x="5758009" y="508567"/>
                    <a:pt x="5752580" y="508472"/>
                  </a:cubicBezTo>
                  <a:cubicBezTo>
                    <a:pt x="5752580" y="508472"/>
                    <a:pt x="5402441" y="488470"/>
                    <a:pt x="5342053" y="445607"/>
                  </a:cubicBezTo>
                  <a:cubicBezTo>
                    <a:pt x="5327194" y="435034"/>
                    <a:pt x="5299476" y="388076"/>
                    <a:pt x="5342053" y="388457"/>
                  </a:cubicBezTo>
                  <a:cubicBezTo>
                    <a:pt x="5505597" y="390076"/>
                    <a:pt x="5817540" y="388457"/>
                    <a:pt x="5817540" y="388457"/>
                  </a:cubicBezTo>
                  <a:cubicBezTo>
                    <a:pt x="5817540" y="388457"/>
                    <a:pt x="5905361" y="260441"/>
                    <a:pt x="6012803" y="219388"/>
                  </a:cubicBezTo>
                  <a:close/>
                  <a:moveTo>
                    <a:pt x="2333581" y="431129"/>
                  </a:moveTo>
                  <a:cubicBezTo>
                    <a:pt x="2420164" y="421985"/>
                    <a:pt x="2510746" y="493232"/>
                    <a:pt x="2421116" y="616581"/>
                  </a:cubicBezTo>
                  <a:cubicBezTo>
                    <a:pt x="2379016" y="674588"/>
                    <a:pt x="2269002" y="728500"/>
                    <a:pt x="2127365" y="772029"/>
                  </a:cubicBezTo>
                  <a:cubicBezTo>
                    <a:pt x="2127365" y="772029"/>
                    <a:pt x="2115649" y="814320"/>
                    <a:pt x="2132127" y="865088"/>
                  </a:cubicBezTo>
                  <a:cubicBezTo>
                    <a:pt x="2153559" y="931001"/>
                    <a:pt x="2422259" y="685542"/>
                    <a:pt x="2466265" y="646013"/>
                  </a:cubicBezTo>
                  <a:cubicBezTo>
                    <a:pt x="2499602" y="616009"/>
                    <a:pt x="2535702" y="573337"/>
                    <a:pt x="2567420" y="571813"/>
                  </a:cubicBezTo>
                  <a:cubicBezTo>
                    <a:pt x="2707533" y="565051"/>
                    <a:pt x="2572373" y="762790"/>
                    <a:pt x="2551418" y="813082"/>
                  </a:cubicBezTo>
                  <a:cubicBezTo>
                    <a:pt x="2550656" y="814796"/>
                    <a:pt x="2698008" y="634869"/>
                    <a:pt x="2793258" y="625344"/>
                  </a:cubicBezTo>
                  <a:cubicBezTo>
                    <a:pt x="2976614" y="613438"/>
                    <a:pt x="2818690" y="897568"/>
                    <a:pt x="3039289" y="832513"/>
                  </a:cubicBezTo>
                  <a:cubicBezTo>
                    <a:pt x="3039289" y="832513"/>
                    <a:pt x="3006332" y="769362"/>
                    <a:pt x="3050433" y="703925"/>
                  </a:cubicBezTo>
                  <a:cubicBezTo>
                    <a:pt x="3094629" y="638298"/>
                    <a:pt x="3209024" y="599722"/>
                    <a:pt x="3290939" y="625344"/>
                  </a:cubicBezTo>
                  <a:cubicBezTo>
                    <a:pt x="3402572" y="660301"/>
                    <a:pt x="3358947" y="743263"/>
                    <a:pt x="3303607" y="801556"/>
                  </a:cubicBezTo>
                  <a:cubicBezTo>
                    <a:pt x="3267508" y="839561"/>
                    <a:pt x="3223502" y="865564"/>
                    <a:pt x="3224264" y="865850"/>
                  </a:cubicBezTo>
                  <a:cubicBezTo>
                    <a:pt x="3299702" y="892711"/>
                    <a:pt x="3474676" y="861088"/>
                    <a:pt x="3634125" y="810891"/>
                  </a:cubicBezTo>
                  <a:cubicBezTo>
                    <a:pt x="3644888" y="807462"/>
                    <a:pt x="3697371" y="786507"/>
                    <a:pt x="3696133" y="815749"/>
                  </a:cubicBezTo>
                  <a:cubicBezTo>
                    <a:pt x="3695085" y="839275"/>
                    <a:pt x="3587167" y="908427"/>
                    <a:pt x="3483058" y="938907"/>
                  </a:cubicBezTo>
                  <a:cubicBezTo>
                    <a:pt x="3358567" y="975292"/>
                    <a:pt x="3208834" y="1007582"/>
                    <a:pt x="3103773" y="936049"/>
                  </a:cubicBezTo>
                  <a:cubicBezTo>
                    <a:pt x="3077865" y="948051"/>
                    <a:pt x="3042146" y="961291"/>
                    <a:pt x="3019381" y="967291"/>
                  </a:cubicBezTo>
                  <a:cubicBezTo>
                    <a:pt x="2728964" y="1043777"/>
                    <a:pt x="2895652" y="704020"/>
                    <a:pt x="2757539" y="751645"/>
                  </a:cubicBezTo>
                  <a:cubicBezTo>
                    <a:pt x="2667052" y="789745"/>
                    <a:pt x="2588470" y="1000343"/>
                    <a:pt x="2469693" y="980150"/>
                  </a:cubicBezTo>
                  <a:cubicBezTo>
                    <a:pt x="2421116" y="971863"/>
                    <a:pt x="2409400" y="824035"/>
                    <a:pt x="2389684" y="845181"/>
                  </a:cubicBezTo>
                  <a:cubicBezTo>
                    <a:pt x="2235569" y="1011868"/>
                    <a:pt x="2130223" y="1023013"/>
                    <a:pt x="2101552" y="1015297"/>
                  </a:cubicBezTo>
                  <a:cubicBezTo>
                    <a:pt x="2009065" y="990532"/>
                    <a:pt x="1986585" y="856230"/>
                    <a:pt x="1999540" y="799270"/>
                  </a:cubicBezTo>
                  <a:cubicBezTo>
                    <a:pt x="1940770" y="811939"/>
                    <a:pt x="1905909" y="801652"/>
                    <a:pt x="1891621" y="793746"/>
                  </a:cubicBezTo>
                  <a:cubicBezTo>
                    <a:pt x="1887621" y="844514"/>
                    <a:pt x="1838376" y="1004915"/>
                    <a:pt x="1728172" y="1056541"/>
                  </a:cubicBezTo>
                  <a:cubicBezTo>
                    <a:pt x="1656354" y="1090164"/>
                    <a:pt x="1603490" y="1027966"/>
                    <a:pt x="1586821" y="978531"/>
                  </a:cubicBezTo>
                  <a:cubicBezTo>
                    <a:pt x="1536815" y="830893"/>
                    <a:pt x="1673784" y="590673"/>
                    <a:pt x="1745127" y="539428"/>
                  </a:cubicBezTo>
                  <a:cubicBezTo>
                    <a:pt x="1789894" y="507424"/>
                    <a:pt x="1855998" y="521140"/>
                    <a:pt x="1873428" y="571528"/>
                  </a:cubicBezTo>
                  <a:cubicBezTo>
                    <a:pt x="1881620" y="594864"/>
                    <a:pt x="1859236" y="637536"/>
                    <a:pt x="1868475" y="652395"/>
                  </a:cubicBezTo>
                  <a:cubicBezTo>
                    <a:pt x="1892859" y="691352"/>
                    <a:pt x="2001159" y="681922"/>
                    <a:pt x="2024971" y="675541"/>
                  </a:cubicBezTo>
                  <a:cubicBezTo>
                    <a:pt x="2166322" y="449989"/>
                    <a:pt x="2328533" y="432558"/>
                    <a:pt x="2333581" y="431129"/>
                  </a:cubicBezTo>
                  <a:moveTo>
                    <a:pt x="2338534" y="538000"/>
                  </a:moveTo>
                  <a:cubicBezTo>
                    <a:pt x="2340630" y="479897"/>
                    <a:pt x="2176609" y="568956"/>
                    <a:pt x="2153559" y="653062"/>
                  </a:cubicBezTo>
                  <a:cubicBezTo>
                    <a:pt x="2154035" y="651347"/>
                    <a:pt x="2336153" y="604675"/>
                    <a:pt x="2338534" y="538000"/>
                  </a:cubicBezTo>
                  <a:close/>
                  <a:moveTo>
                    <a:pt x="1761224" y="745359"/>
                  </a:moveTo>
                  <a:cubicBezTo>
                    <a:pt x="1736364" y="754503"/>
                    <a:pt x="1677023" y="865469"/>
                    <a:pt x="1680261" y="908427"/>
                  </a:cubicBezTo>
                  <a:cubicBezTo>
                    <a:pt x="1682357" y="936049"/>
                    <a:pt x="1730744" y="933382"/>
                    <a:pt x="1754461" y="908998"/>
                  </a:cubicBezTo>
                  <a:cubicBezTo>
                    <a:pt x="1785227" y="877280"/>
                    <a:pt x="1806373" y="774791"/>
                    <a:pt x="1782941" y="744978"/>
                  </a:cubicBezTo>
                  <a:cubicBezTo>
                    <a:pt x="1779512" y="740692"/>
                    <a:pt x="1768844" y="742978"/>
                    <a:pt x="1761224" y="745359"/>
                  </a:cubicBezTo>
                  <a:moveTo>
                    <a:pt x="3183116" y="694400"/>
                  </a:moveTo>
                  <a:cubicBezTo>
                    <a:pt x="3082342" y="747169"/>
                    <a:pt x="3125585" y="808700"/>
                    <a:pt x="3125585" y="808700"/>
                  </a:cubicBezTo>
                  <a:cubicBezTo>
                    <a:pt x="3125585" y="808700"/>
                    <a:pt x="3176163" y="799175"/>
                    <a:pt x="3223597" y="746597"/>
                  </a:cubicBezTo>
                  <a:cubicBezTo>
                    <a:pt x="3285891" y="677446"/>
                    <a:pt x="3218454" y="675826"/>
                    <a:pt x="3183116" y="694400"/>
                  </a:cubicBezTo>
                  <a:close/>
                  <a:moveTo>
                    <a:pt x="4611485" y="888520"/>
                  </a:moveTo>
                  <a:cubicBezTo>
                    <a:pt x="4646251" y="923667"/>
                    <a:pt x="4794460" y="790888"/>
                    <a:pt x="4794460" y="790888"/>
                  </a:cubicBezTo>
                  <a:cubicBezTo>
                    <a:pt x="4794460" y="790888"/>
                    <a:pt x="4790841" y="734119"/>
                    <a:pt x="4695591" y="752407"/>
                  </a:cubicBezTo>
                  <a:cubicBezTo>
                    <a:pt x="4600341" y="770695"/>
                    <a:pt x="4580434" y="857182"/>
                    <a:pt x="4611485" y="888520"/>
                  </a:cubicBezTo>
                  <a:close/>
                  <a:moveTo>
                    <a:pt x="368097" y="1258756"/>
                  </a:moveTo>
                  <a:cubicBezTo>
                    <a:pt x="341713" y="1342005"/>
                    <a:pt x="344952" y="1496215"/>
                    <a:pt x="395815" y="1520694"/>
                  </a:cubicBezTo>
                  <a:cubicBezTo>
                    <a:pt x="472587" y="1551079"/>
                    <a:pt x="701377" y="1136265"/>
                    <a:pt x="713950" y="862612"/>
                  </a:cubicBezTo>
                  <a:cubicBezTo>
                    <a:pt x="713950" y="862612"/>
                    <a:pt x="454584" y="976531"/>
                    <a:pt x="362192" y="126780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D869C8B-846F-4272-9AA8-99AB0DE9F625}"/>
              </a:ext>
            </a:extLst>
          </p:cNvPr>
          <p:cNvGrpSpPr/>
          <p:nvPr userDrawn="1"/>
        </p:nvGrpSpPr>
        <p:grpSpPr>
          <a:xfrm>
            <a:off x="0" y="6941930"/>
            <a:ext cx="1106240" cy="245660"/>
            <a:chOff x="0" y="6941930"/>
            <a:chExt cx="1106240" cy="24566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10057F1B-0763-4190-B5B5-E32371E95170}"/>
                </a:ext>
              </a:extLst>
            </p:cNvPr>
            <p:cNvSpPr/>
            <p:nvPr userDrawn="1"/>
          </p:nvSpPr>
          <p:spPr>
            <a:xfrm>
              <a:off x="0" y="6941930"/>
              <a:ext cx="245660" cy="245660"/>
            </a:xfrm>
            <a:prstGeom prst="rect">
              <a:avLst/>
            </a:prstGeom>
            <a:solidFill>
              <a:srgbClr val="06A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C3BE45B7-6BD3-4334-A4FC-CFB4D251DD16}"/>
                </a:ext>
              </a:extLst>
            </p:cNvPr>
            <p:cNvSpPr/>
            <p:nvPr userDrawn="1"/>
          </p:nvSpPr>
          <p:spPr>
            <a:xfrm>
              <a:off x="286860" y="6941930"/>
              <a:ext cx="245660" cy="245660"/>
            </a:xfrm>
            <a:prstGeom prst="rect">
              <a:avLst/>
            </a:prstGeom>
            <a:solidFill>
              <a:srgbClr val="3EA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EE2F93F6-3A3B-4A55-87EF-0FC4EEF165CB}"/>
                </a:ext>
              </a:extLst>
            </p:cNvPr>
            <p:cNvSpPr/>
            <p:nvPr userDrawn="1"/>
          </p:nvSpPr>
          <p:spPr>
            <a:xfrm>
              <a:off x="573720" y="6941930"/>
              <a:ext cx="245660" cy="245660"/>
            </a:xfrm>
            <a:prstGeom prst="rect">
              <a:avLst/>
            </a:prstGeom>
            <a:solidFill>
              <a:srgbClr val="65B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603C1982-2E36-4153-97E7-827ACFB147FE}"/>
                </a:ext>
              </a:extLst>
            </p:cNvPr>
            <p:cNvSpPr/>
            <p:nvPr userDrawn="1"/>
          </p:nvSpPr>
          <p:spPr>
            <a:xfrm>
              <a:off x="860580" y="6941930"/>
              <a:ext cx="245660" cy="245660"/>
            </a:xfrm>
            <a:prstGeom prst="rect">
              <a:avLst/>
            </a:prstGeom>
            <a:solidFill>
              <a:srgbClr val="95C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4682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5" r:id="rId7"/>
    <p:sldLayoutId id="2147483687" r:id="rId8"/>
    <p:sldLayoutId id="2147483688" r:id="rId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1"/>
        </a:buClr>
        <a:buSzPct val="90000"/>
        <a:buFontTx/>
        <a:buBlip>
          <a:blip r:embed="rId12"/>
        </a:buBlip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762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6450" indent="-2651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1"/>
        </a:buClr>
        <a:buFont typeface="Corbel" panose="020B050302020402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b="1" kern="1200" cap="all" baseline="0">
          <a:solidFill>
            <a:schemeClr val="bg1"/>
          </a:solidFill>
          <a:latin typeface="+mn-lt"/>
          <a:ea typeface="+mn-ea"/>
          <a:cs typeface="+mn-cs"/>
        </a:defRPr>
      </a:lvl6pPr>
      <a:lvl7pPr marL="3429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1"/>
        </a:buClr>
        <a:buFont typeface="+mj-lt"/>
        <a:buAutoNum type="arabicPeriod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1"/>
        </a:buClr>
        <a:buFont typeface="+mj-lt"/>
        <a:buAutoNum type="alphaLcPeriod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4000" i="1" kern="120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9AA95F27-0C5A-4ABD-BA9F-E63775F493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899184E1-A433-409D-A78A-A4D0B3715D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D867436F-CB88-483C-B466-2852FBE9CF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28695C41-FD62-4C94-9C21-827E1D59E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Vul hier de titel van de presentatie in</a:t>
            </a:r>
          </a:p>
        </p:txBody>
      </p:sp>
      <p:sp>
        <p:nvSpPr>
          <p:cNvPr id="25" name="Ondertitel 24">
            <a:extLst>
              <a:ext uri="{FF2B5EF4-FFF2-40B4-BE49-F238E27FC236}">
                <a16:creationId xmlns:a16="http://schemas.microsoft.com/office/drawing/2014/main" id="{9A5DCE71-35B6-4178-B0C7-9A7D25C67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Ruimte voor een subtitel, naam spreker, plaats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E6E15BF-F051-41CA-BEE6-C3E4DC64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BE14-0DCC-4BDA-AC66-0E75B0707A02}" type="datetime4">
              <a:rPr lang="nl-NL" smtClean="0"/>
              <a:pPr/>
              <a:t>14 november 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07DC35-EB3D-424C-A245-FD32E226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B9F60E-1ABE-43AA-909F-534B3E65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4A86E94-5970-45F9-9959-438E27A46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08155C57-F92E-4C4B-BD69-673CD5A372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9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75D7A0CD-05C4-439B-B8A9-F475D29B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verticale tekst 20">
            <a:extLst>
              <a:ext uri="{FF2B5EF4-FFF2-40B4-BE49-F238E27FC236}">
                <a16:creationId xmlns:a16="http://schemas.microsoft.com/office/drawing/2014/main" id="{1A032E54-2C07-4B75-86E0-FEE442F02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185F93-D55E-4197-BFAC-E943B4AA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smtClean="0"/>
              <a:pPr/>
              <a:t>14 november 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4C072F-2F9F-4BF1-9A94-AD2F6014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42D42C-820F-4DA3-8488-144D345C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4B8D5E78-0149-421B-B73D-7063B01A2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DF169FB-3CD2-410F-8322-38FB4C679542}"/>
              </a:ext>
            </a:extLst>
          </p:cNvPr>
          <p:cNvSpPr/>
          <p:nvPr/>
        </p:nvSpPr>
        <p:spPr>
          <a:xfrm>
            <a:off x="982150" y="6408654"/>
            <a:ext cx="1267630" cy="253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Kansen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6793C8E-6154-42BD-8A3E-5EF7EFA5F10D}"/>
              </a:ext>
            </a:extLst>
          </p:cNvPr>
          <p:cNvSpPr/>
          <p:nvPr/>
        </p:nvSpPr>
        <p:spPr>
          <a:xfrm>
            <a:off x="2774080" y="6408654"/>
            <a:ext cx="1267630" cy="253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tx2">
                    <a:lumMod val="75000"/>
                  </a:schemeClr>
                </a:solidFill>
                <a:latin typeface="+mj-lt"/>
              </a:rPr>
              <a:t>Groene Hart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B94E3A1-2CD7-4F6F-A146-DD29C3FB9057}"/>
              </a:ext>
            </a:extLst>
          </p:cNvPr>
          <p:cNvSpPr/>
          <p:nvPr/>
        </p:nvSpPr>
        <p:spPr>
          <a:xfrm>
            <a:off x="4566010" y="6408654"/>
            <a:ext cx="1267630" cy="253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tx2">
                    <a:lumMod val="75000"/>
                  </a:schemeClr>
                </a:solidFill>
                <a:latin typeface="+mj-lt"/>
              </a:rPr>
              <a:t>Over ons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A5E1A50-2657-414F-B17A-BD6FEE45EAE4}"/>
              </a:ext>
            </a:extLst>
          </p:cNvPr>
          <p:cNvSpPr/>
          <p:nvPr/>
        </p:nvSpPr>
        <p:spPr>
          <a:xfrm>
            <a:off x="6357940" y="6408654"/>
            <a:ext cx="1267630" cy="253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tx2">
                    <a:lumMod val="75000"/>
                  </a:schemeClr>
                </a:solidFill>
                <a:latin typeface="+mj-lt"/>
              </a:rPr>
              <a:t>Doelen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972EE694-E599-48BD-8132-A1F72EEAB234}"/>
              </a:ext>
            </a:extLst>
          </p:cNvPr>
          <p:cNvSpPr/>
          <p:nvPr/>
        </p:nvSpPr>
        <p:spPr>
          <a:xfrm>
            <a:off x="8149870" y="6408654"/>
            <a:ext cx="1267630" cy="253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tx2">
                    <a:lumMod val="75000"/>
                  </a:schemeClr>
                </a:solidFill>
                <a:latin typeface="+mj-lt"/>
              </a:rPr>
              <a:t>Aanpak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639D730-7AF9-4EE7-A4E5-12B3A89C7511}"/>
              </a:ext>
            </a:extLst>
          </p:cNvPr>
          <p:cNvSpPr/>
          <p:nvPr/>
        </p:nvSpPr>
        <p:spPr>
          <a:xfrm>
            <a:off x="9941800" y="6408654"/>
            <a:ext cx="1267630" cy="253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tx2">
                    <a:lumMod val="75000"/>
                  </a:schemeClr>
                </a:solidFill>
                <a:latin typeface="+mj-lt"/>
              </a:rPr>
              <a:t>Voordelen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7EA6523-2D56-4E04-932A-976872CCCBD4}"/>
              </a:ext>
            </a:extLst>
          </p:cNvPr>
          <p:cNvCxnSpPr/>
          <p:nvPr/>
        </p:nvCxnSpPr>
        <p:spPr>
          <a:xfrm>
            <a:off x="251193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48CBA9B-DF79-4A8D-8BF4-2AC9704BF29D}"/>
              </a:ext>
            </a:extLst>
          </p:cNvPr>
          <p:cNvCxnSpPr/>
          <p:nvPr/>
        </p:nvCxnSpPr>
        <p:spPr>
          <a:xfrm>
            <a:off x="430386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84944965-448D-41DA-BB56-74AD2A434196}"/>
              </a:ext>
            </a:extLst>
          </p:cNvPr>
          <p:cNvCxnSpPr/>
          <p:nvPr/>
        </p:nvCxnSpPr>
        <p:spPr>
          <a:xfrm>
            <a:off x="609579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8C09C1B-D044-4481-A81B-142D6756EF16}"/>
              </a:ext>
            </a:extLst>
          </p:cNvPr>
          <p:cNvCxnSpPr/>
          <p:nvPr/>
        </p:nvCxnSpPr>
        <p:spPr>
          <a:xfrm>
            <a:off x="788772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0A4EA8B-D903-4C6D-A722-130E2B31674B}"/>
              </a:ext>
            </a:extLst>
          </p:cNvPr>
          <p:cNvCxnSpPr/>
          <p:nvPr/>
        </p:nvCxnSpPr>
        <p:spPr>
          <a:xfrm>
            <a:off x="967965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AFB40A42-CF82-4DBD-825E-D2CEDA9B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Tijdelijke aanduiding voor verticale tekst 22">
            <a:extLst>
              <a:ext uri="{FF2B5EF4-FFF2-40B4-BE49-F238E27FC236}">
                <a16:creationId xmlns:a16="http://schemas.microsoft.com/office/drawing/2014/main" id="{BCAC82CF-8C10-4EEB-BED6-49DB917BA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185F93-D55E-4197-BFAC-E943B4AA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12-3D28-465A-91B9-EF0E898BB42D}" type="datetime4">
              <a:rPr lang="nl-NL" smtClean="0"/>
              <a:pPr/>
              <a:t>14 november 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4C072F-2F9F-4BF1-9A94-AD2F6014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42D42C-820F-4DA3-8488-144D345C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4B8D5E78-0149-421B-B73D-7063B01A2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DF169FB-3CD2-410F-8322-38FB4C679542}"/>
              </a:ext>
            </a:extLst>
          </p:cNvPr>
          <p:cNvSpPr/>
          <p:nvPr/>
        </p:nvSpPr>
        <p:spPr>
          <a:xfrm>
            <a:off x="982150" y="6408654"/>
            <a:ext cx="1267630" cy="253323"/>
          </a:xfrm>
          <a:prstGeom prst="roundRect">
            <a:avLst/>
          </a:prstGeom>
          <a:solidFill>
            <a:srgbClr val="95C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bg1"/>
                </a:solidFill>
                <a:latin typeface="+mj-lt"/>
              </a:rPr>
              <a:t>Kansen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6793C8E-6154-42BD-8A3E-5EF7EFA5F10D}"/>
              </a:ext>
            </a:extLst>
          </p:cNvPr>
          <p:cNvSpPr/>
          <p:nvPr/>
        </p:nvSpPr>
        <p:spPr>
          <a:xfrm>
            <a:off x="2774080" y="6408654"/>
            <a:ext cx="1267630" cy="253323"/>
          </a:xfrm>
          <a:prstGeom prst="roundRect">
            <a:avLst/>
          </a:prstGeom>
          <a:solidFill>
            <a:srgbClr val="95C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bg1"/>
                </a:solidFill>
                <a:latin typeface="+mj-lt"/>
              </a:rPr>
              <a:t>Groene Hart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B94E3A1-2CD7-4F6F-A146-DD29C3FB9057}"/>
              </a:ext>
            </a:extLst>
          </p:cNvPr>
          <p:cNvSpPr/>
          <p:nvPr/>
        </p:nvSpPr>
        <p:spPr>
          <a:xfrm>
            <a:off x="4566010" y="6408654"/>
            <a:ext cx="1267630" cy="253323"/>
          </a:xfrm>
          <a:prstGeom prst="roundRect">
            <a:avLst/>
          </a:prstGeom>
          <a:solidFill>
            <a:srgbClr val="95C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bg1"/>
                </a:solidFill>
                <a:latin typeface="+mj-lt"/>
              </a:rPr>
              <a:t>Over ons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A5E1A50-2657-414F-B17A-BD6FEE45EAE4}"/>
              </a:ext>
            </a:extLst>
          </p:cNvPr>
          <p:cNvSpPr/>
          <p:nvPr/>
        </p:nvSpPr>
        <p:spPr>
          <a:xfrm>
            <a:off x="6357940" y="6408654"/>
            <a:ext cx="1267630" cy="253323"/>
          </a:xfrm>
          <a:prstGeom prst="roundRect">
            <a:avLst/>
          </a:prstGeom>
          <a:solidFill>
            <a:srgbClr val="95C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bg1"/>
                </a:solidFill>
                <a:latin typeface="+mj-lt"/>
              </a:rPr>
              <a:t>Doelen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972EE694-E599-48BD-8132-A1F72EEAB234}"/>
              </a:ext>
            </a:extLst>
          </p:cNvPr>
          <p:cNvSpPr/>
          <p:nvPr/>
        </p:nvSpPr>
        <p:spPr>
          <a:xfrm>
            <a:off x="8149870" y="6408654"/>
            <a:ext cx="1267630" cy="253323"/>
          </a:xfrm>
          <a:prstGeom prst="roundRect">
            <a:avLst/>
          </a:prstGeom>
          <a:solidFill>
            <a:srgbClr val="95C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bg1"/>
                </a:solidFill>
                <a:latin typeface="+mj-lt"/>
              </a:rPr>
              <a:t>Aanpak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639D730-7AF9-4EE7-A4E5-12B3A89C7511}"/>
              </a:ext>
            </a:extLst>
          </p:cNvPr>
          <p:cNvSpPr/>
          <p:nvPr/>
        </p:nvSpPr>
        <p:spPr>
          <a:xfrm>
            <a:off x="9941800" y="6408654"/>
            <a:ext cx="1267630" cy="253323"/>
          </a:xfrm>
          <a:prstGeom prst="roundRect">
            <a:avLst/>
          </a:prstGeom>
          <a:solidFill>
            <a:srgbClr val="95C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nl-NL" sz="1200" b="1">
                <a:solidFill>
                  <a:schemeClr val="bg1"/>
                </a:solidFill>
                <a:latin typeface="+mj-lt"/>
              </a:rPr>
              <a:t>Voordelen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7EA6523-2D56-4E04-932A-976872CCCBD4}"/>
              </a:ext>
            </a:extLst>
          </p:cNvPr>
          <p:cNvCxnSpPr/>
          <p:nvPr/>
        </p:nvCxnSpPr>
        <p:spPr>
          <a:xfrm>
            <a:off x="251193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48CBA9B-DF79-4A8D-8BF4-2AC9704BF29D}"/>
              </a:ext>
            </a:extLst>
          </p:cNvPr>
          <p:cNvCxnSpPr/>
          <p:nvPr/>
        </p:nvCxnSpPr>
        <p:spPr>
          <a:xfrm>
            <a:off x="430386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84944965-448D-41DA-BB56-74AD2A434196}"/>
              </a:ext>
            </a:extLst>
          </p:cNvPr>
          <p:cNvCxnSpPr/>
          <p:nvPr/>
        </p:nvCxnSpPr>
        <p:spPr>
          <a:xfrm>
            <a:off x="609579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8C09C1B-D044-4481-A81B-142D6756EF16}"/>
              </a:ext>
            </a:extLst>
          </p:cNvPr>
          <p:cNvCxnSpPr/>
          <p:nvPr/>
        </p:nvCxnSpPr>
        <p:spPr>
          <a:xfrm>
            <a:off x="788772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0A4EA8B-D903-4C6D-A722-130E2B31674B}"/>
              </a:ext>
            </a:extLst>
          </p:cNvPr>
          <p:cNvCxnSpPr/>
          <p:nvPr/>
        </p:nvCxnSpPr>
        <p:spPr>
          <a:xfrm>
            <a:off x="9679650" y="6408654"/>
            <a:ext cx="0" cy="252003"/>
          </a:xfrm>
          <a:prstGeom prst="line">
            <a:avLst/>
          </a:prstGeom>
          <a:ln w="6350" cap="rnd">
            <a:gradFill flip="none" rotWithShape="1">
              <a:gsLst>
                <a:gs pos="60000">
                  <a:schemeClr val="tx2"/>
                </a:gs>
                <a:gs pos="40000">
                  <a:schemeClr val="tx2"/>
                </a:gs>
                <a:gs pos="1000">
                  <a:schemeClr val="tx2">
                    <a:alpha val="0"/>
                  </a:schemeClr>
                </a:gs>
                <a:gs pos="99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 (WIT)">
  <a:themeElements>
    <a:clrScheme name="Het Groene Hart van Holland">
      <a:dk1>
        <a:sysClr val="windowText" lastClr="000000"/>
      </a:dk1>
      <a:lt1>
        <a:sysClr val="window" lastClr="FFFFFF"/>
      </a:lt1>
      <a:dk2>
        <a:srgbClr val="CDCDCD"/>
      </a:dk2>
      <a:lt2>
        <a:srgbClr val="F0F0F0"/>
      </a:lt2>
      <a:accent1>
        <a:srgbClr val="55A932"/>
      </a:accent1>
      <a:accent2>
        <a:srgbClr val="009FE3"/>
      </a:accent2>
      <a:accent3>
        <a:srgbClr val="EF7D00"/>
      </a:accent3>
      <a:accent4>
        <a:srgbClr val="9B2E76"/>
      </a:accent4>
      <a:accent5>
        <a:srgbClr val="E63323"/>
      </a:accent5>
      <a:accent6>
        <a:srgbClr val="F5C500"/>
      </a:accent6>
      <a:hlink>
        <a:srgbClr val="55A932"/>
      </a:hlink>
      <a:folHlink>
        <a:srgbClr val="009FE3"/>
      </a:folHlink>
    </a:clrScheme>
    <a:fontScheme name="Rockwell &amp; Segoe UI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(GROEN)">
  <a:themeElements>
    <a:clrScheme name="Het Groene Hart van Holland">
      <a:dk1>
        <a:sysClr val="windowText" lastClr="000000"/>
      </a:dk1>
      <a:lt1>
        <a:sysClr val="window" lastClr="FFFFFF"/>
      </a:lt1>
      <a:dk2>
        <a:srgbClr val="CDCDCD"/>
      </a:dk2>
      <a:lt2>
        <a:srgbClr val="F0F0F0"/>
      </a:lt2>
      <a:accent1>
        <a:srgbClr val="55A932"/>
      </a:accent1>
      <a:accent2>
        <a:srgbClr val="009FE3"/>
      </a:accent2>
      <a:accent3>
        <a:srgbClr val="EF7D00"/>
      </a:accent3>
      <a:accent4>
        <a:srgbClr val="9B2E76"/>
      </a:accent4>
      <a:accent5>
        <a:srgbClr val="E63323"/>
      </a:accent5>
      <a:accent6>
        <a:srgbClr val="F5C500"/>
      </a:accent6>
      <a:hlink>
        <a:srgbClr val="55A932"/>
      </a:hlink>
      <a:folHlink>
        <a:srgbClr val="009FE3"/>
      </a:folHlink>
    </a:clrScheme>
    <a:fontScheme name="Rockwell &amp; Segoe UI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43</Words>
  <Application>Microsoft Office PowerPoint</Application>
  <PresentationFormat>Breedbeeld</PresentationFormat>
  <Paragraphs>24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Arial</vt:lpstr>
      <vt:lpstr>Calibri</vt:lpstr>
      <vt:lpstr>Corbel</vt:lpstr>
      <vt:lpstr>Rockwell</vt:lpstr>
      <vt:lpstr>Segoe UI</vt:lpstr>
      <vt:lpstr>TEMPLATE (WIT)</vt:lpstr>
      <vt:lpstr>TEMPLATE (GROEN)</vt:lpstr>
      <vt:lpstr>Vul hier de titel van de presentatie in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Eline Schoe</dc:creator>
  <cp:lastModifiedBy>Eline Schoe</cp:lastModifiedBy>
  <cp:revision>70</cp:revision>
  <dcterms:created xsi:type="dcterms:W3CDTF">2018-03-15T13:05:51Z</dcterms:created>
  <dcterms:modified xsi:type="dcterms:W3CDTF">2019-11-14T07:25:33Z</dcterms:modified>
</cp:coreProperties>
</file>